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51" r:id="rId1"/>
  </p:sld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E2FC"/>
    <a:srgbClr val="ADFB9B"/>
    <a:srgbClr val="5FF8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B90A3-19BA-4FDD-A931-1E5DEFBA3B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2038CE-7000-410C-B944-ADF045A20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253D71-8D23-4AC7-ABD8-DE4524B27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8500E-4F75-4C24-903F-53A151C2CB8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D6BEE-B62C-450A-AECE-255BA6FBC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8D889-AD58-4908-956E-E726FA81F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338B-5481-4CD9-B7DC-CC885B990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18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00AC0-D6D8-41BD-A7AF-0933F33AC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885CA7-FB06-45A4-9A4E-8D8E61F5AA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212C6D-634F-4F3F-8959-7FC20EB1C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8500E-4F75-4C24-903F-53A151C2CB8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407B6-88BA-43E4-993B-9E11CAF07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9A123D-8D50-4587-A547-05FA1B9D8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338B-5481-4CD9-B7DC-CC885B990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743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9AA455-293C-4240-9932-DD8E0DC6E0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989902-1FA6-496B-A845-967C0B5562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9CC6A-15E7-4A3D-A835-C192CE58F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8500E-4F75-4C24-903F-53A151C2CB8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F24AC-B99B-43B2-BB3F-60B51847B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3D4866-45DC-450C-90C8-A3644B7BA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338B-5481-4CD9-B7DC-CC885B990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08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B12CB11-52EC-43C0-B712-A48EF1C5DD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10018" cy="151001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233788F-4D36-40CA-9FFD-3FAF868C28C1}"/>
              </a:ext>
            </a:extLst>
          </p:cNvPr>
          <p:cNvSpPr/>
          <p:nvPr userDrawn="1"/>
        </p:nvSpPr>
        <p:spPr>
          <a:xfrm>
            <a:off x="9815119" y="0"/>
            <a:ext cx="2376881" cy="126054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CAMERA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E1BC3A-A78B-41E9-AD9B-52AED2DB0402}"/>
              </a:ext>
            </a:extLst>
          </p:cNvPr>
          <p:cNvSpPr txBox="1"/>
          <p:nvPr userDrawn="1"/>
        </p:nvSpPr>
        <p:spPr>
          <a:xfrm>
            <a:off x="132593" y="6412347"/>
            <a:ext cx="8300207" cy="33855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0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IRCUWU2024 : “Sustainability Nexus: Multidisciplinary Connection for a Resilient Future”</a:t>
            </a: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512663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6E946-B50E-4918-8323-604F47499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11477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4B276-B1DD-42B9-9DE8-D29828F04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412C1-F10B-44C7-878E-069DB88BC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A6B929-F669-4087-8CD0-3184F29EE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8500E-4F75-4C24-903F-53A151C2CB8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63768-916F-48D2-92B8-3F59421B0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93268-27D4-4A81-A46A-322AE1C32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338B-5481-4CD9-B7DC-CC885B990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000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4A5D8-FEE9-4ACD-8892-140E3B644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D0534E-7428-482D-A6FA-13CA61A7B3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A113A-DCCD-4D68-A6E1-DBB84F531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8500E-4F75-4C24-903F-53A151C2CB8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7C2C0-2C8A-48CC-A926-A546D987B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B1364D-FA87-4E6D-A17E-A0C975006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338B-5481-4CD9-B7DC-CC885B990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25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400AB-E4E5-4210-B904-33A049004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35356-227D-414C-82FF-42A348D6CC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C06661-73A0-4F27-A328-22CE2F350F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034CB5-48AC-4386-B4EE-7EDF0C899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8500E-4F75-4C24-903F-53A151C2CB8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B3086-FCA5-4B6A-9218-44D9CD669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C9B02A-3995-4C5F-B25B-7A1C72C01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338B-5481-4CD9-B7DC-CC885B990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939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55A71-77D1-42AA-85D8-EEFCE2358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E610D0-6AB2-43D0-A557-158E58A01D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F86C77-2691-4974-9FB3-4B7F36955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25A466-1756-4045-ABAC-8113F9A850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E625D9-BA57-4007-8388-0F92193818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A6EB4F-C1FF-4406-81B8-047B4D3EF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8500E-4F75-4C24-903F-53A151C2CB8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4A4B9A-373C-4036-B073-268FE7044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26426A-8FB5-4BE0-A568-2837263F7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338B-5481-4CD9-B7DC-CC885B990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683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D6112-F899-4BB5-BC1C-081AA51EB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67BDC8-C3BF-4435-B0F9-B626A5552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8500E-4F75-4C24-903F-53A151C2CB8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5D50C7-4765-4186-8F81-6B6FD13A3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013AD1-4E2A-4FF3-A8A8-E1F2DA521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338B-5481-4CD9-B7DC-CC885B990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946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2FF8E-8721-4982-AE92-BA4DFD97F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8500E-4F75-4C24-903F-53A151C2CB8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D3E83E-B959-4701-B11F-B735E991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3273BC-525E-44EB-A409-12AC000AD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338B-5481-4CD9-B7DC-CC885B990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937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7358B-6C0E-495C-8513-59B4F237B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EBB13-0DEF-448C-A1BE-D76AF285D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DBECE7-C7C8-49EF-A353-F72B2A3AAC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699A52-8C00-4E1B-9481-4550E7C5A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8500E-4F75-4C24-903F-53A151C2CB8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C8CDE5-39B7-4302-B629-B8724B7A9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0D0342-308A-40D5-B6BD-CC920263C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338B-5481-4CD9-B7DC-CC885B990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258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B6D14-4ED0-4310-B3A6-0884785AA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E71197-80DD-4D3B-98C2-7ECEBE4730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4186ED-1841-4F0F-81C7-54D973F2FD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2AA677-DC68-4374-92EA-9EFDF9B35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8500E-4F75-4C24-903F-53A151C2CB8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D5CCF1-6EC1-41CB-A5D3-21FF9471B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E4E86B-EC50-4C77-9E5F-E3BAED030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338B-5481-4CD9-B7DC-CC885B990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18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D209EC-1B51-4442-89A9-2532C380E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EAC085-A993-4C6F-B3EE-CF51CB556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EDD028-408B-49AD-89F5-D9E2F434A3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8500E-4F75-4C24-903F-53A151C2CB8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1388F9-9BF7-4EA1-BF63-86DB7FED22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589E9-C4E6-44E6-8C4D-45758B157B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C338B-5481-4CD9-B7DC-CC885B99050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AA3751-5E5E-4EBB-B12B-055CBADA459C}"/>
              </a:ext>
            </a:extLst>
          </p:cNvPr>
          <p:cNvSpPr/>
          <p:nvPr userDrawn="1"/>
        </p:nvSpPr>
        <p:spPr>
          <a:xfrm>
            <a:off x="9815119" y="0"/>
            <a:ext cx="2376881" cy="126054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CAMERA</a:t>
            </a:r>
          </a:p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94A92B-31BD-468B-B728-7CAFA5D3E447}"/>
              </a:ext>
            </a:extLst>
          </p:cNvPr>
          <p:cNvSpPr txBox="1"/>
          <p:nvPr userDrawn="1"/>
        </p:nvSpPr>
        <p:spPr>
          <a:xfrm>
            <a:off x="0" y="6387858"/>
            <a:ext cx="8128232" cy="461665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8900000" scaled="1"/>
            <a:tileRect/>
          </a:gradFill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500" b="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IRCUWU2025: </a:t>
            </a:r>
            <a:r>
              <a:rPr lang="en-US" sz="1400" i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"Smart Societies: Wellness, Innovation, and Sustainability in a Changing World”</a:t>
            </a:r>
            <a:endParaRPr lang="en-US" sz="1400" i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500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345"/>
            <a:ext cx="1223198" cy="1223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964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50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7464DA6-9779-4C9B-94C6-7947921EC711}"/>
              </a:ext>
            </a:extLst>
          </p:cNvPr>
          <p:cNvSpPr/>
          <p:nvPr/>
        </p:nvSpPr>
        <p:spPr>
          <a:xfrm>
            <a:off x="4027255" y="1721796"/>
            <a:ext cx="4260711" cy="47470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and Discussion</a:t>
            </a: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d-ID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C45F4DB-2C63-4D03-849C-21CDE8F49927}"/>
              </a:ext>
            </a:extLst>
          </p:cNvPr>
          <p:cNvSpPr/>
          <p:nvPr/>
        </p:nvSpPr>
        <p:spPr>
          <a:xfrm>
            <a:off x="8441637" y="1721796"/>
            <a:ext cx="3366049" cy="246589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d-ID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d-ID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D616CF-A850-4BD1-95C7-E94B32521E68}"/>
              </a:ext>
            </a:extLst>
          </p:cNvPr>
          <p:cNvSpPr/>
          <p:nvPr/>
        </p:nvSpPr>
        <p:spPr>
          <a:xfrm>
            <a:off x="8441637" y="4303238"/>
            <a:ext cx="3366049" cy="20786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d-ID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(Optional)</a:t>
            </a: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D173D13-4E3C-BE9C-AC01-E641CE5CBAF7}"/>
              </a:ext>
            </a:extLst>
          </p:cNvPr>
          <p:cNvSpPr txBox="1">
            <a:spLocks/>
          </p:cNvSpPr>
          <p:nvPr/>
        </p:nvSpPr>
        <p:spPr>
          <a:xfrm>
            <a:off x="1293779" y="119640"/>
            <a:ext cx="8412644" cy="748661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01B36BB-8F1B-B1B2-638E-D6CC018CDAB6}"/>
              </a:ext>
            </a:extLst>
          </p:cNvPr>
          <p:cNvSpPr txBox="1">
            <a:spLocks/>
          </p:cNvSpPr>
          <p:nvPr/>
        </p:nvSpPr>
        <p:spPr>
          <a:xfrm>
            <a:off x="1293779" y="946219"/>
            <a:ext cx="8412644" cy="6102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Name of the Presenting Author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* and the Names of the co-authors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(Note: 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Underline the name of the presenting author, A</a:t>
            </a:r>
            <a:r>
              <a:rPr lang="en-US" altLang="ja-JP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ffiliations are optional 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3E7684-2918-CA42-60D5-197A95A14741}"/>
              </a:ext>
            </a:extLst>
          </p:cNvPr>
          <p:cNvSpPr/>
          <p:nvPr/>
        </p:nvSpPr>
        <p:spPr>
          <a:xfrm>
            <a:off x="393590" y="1634346"/>
            <a:ext cx="3366049" cy="26688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and Objectives</a:t>
            </a:r>
          </a:p>
          <a:p>
            <a:pPr algn="ctr"/>
            <a:endParaRPr lang="en-US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d-ID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623274-6547-C017-D7AF-559D7EE2871C}"/>
              </a:ext>
            </a:extLst>
          </p:cNvPr>
          <p:cNvSpPr/>
          <p:nvPr/>
        </p:nvSpPr>
        <p:spPr>
          <a:xfrm>
            <a:off x="380619" y="4371366"/>
            <a:ext cx="3351265" cy="20591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783BCF-AC47-C2BD-E0DE-AC859DF0975D}"/>
              </a:ext>
            </a:extLst>
          </p:cNvPr>
          <p:cNvSpPr txBox="1"/>
          <p:nvPr/>
        </p:nvSpPr>
        <p:spPr>
          <a:xfrm>
            <a:off x="4124527" y="2256819"/>
            <a:ext cx="4095347" cy="41319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Notes for the Poster PPT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195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create the poster as an image or single PPT slide based on this given content.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95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However, the poster to be presented using a PPT slide within the 16:9 of  aspect ratio (PPT  slide size).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bulleted points/numbering and avoid including long sentences.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 and Discussion can be included as separate sections if necessary.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D5CE40-4B08-C56A-7C11-84D0047C0056}"/>
              </a:ext>
            </a:extLst>
          </p:cNvPr>
          <p:cNvSpPr txBox="1"/>
          <p:nvPr/>
        </p:nvSpPr>
        <p:spPr>
          <a:xfrm>
            <a:off x="9815119" y="521879"/>
            <a:ext cx="23768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Leave this area clear (out of any text or figures) for the camera window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AC1494E-F2EA-7F07-EDC1-DFCDF66BD620}"/>
              </a:ext>
            </a:extLst>
          </p:cNvPr>
          <p:cNvSpPr txBox="1"/>
          <p:nvPr/>
        </p:nvSpPr>
        <p:spPr>
          <a:xfrm>
            <a:off x="428016" y="2489393"/>
            <a:ext cx="3245500" cy="1815882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Notes for the Poster PPT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Feel free to use a unique eye-catching and creative design for the Poster.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810BAA7-DA5B-CAE0-DCDE-8E3086574681}"/>
              </a:ext>
            </a:extLst>
          </p:cNvPr>
          <p:cNvSpPr txBox="1"/>
          <p:nvPr/>
        </p:nvSpPr>
        <p:spPr>
          <a:xfrm>
            <a:off x="453864" y="4727720"/>
            <a:ext cx="3245500" cy="1661993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General Notes for the Poster PPT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7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 to use clear figures, images and tables.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7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 size can be increased as clearly visible.</a:t>
            </a:r>
            <a:endParaRPr kumimoji="1" lang="ja-JP" altLang="en-US" sz="1700" dirty="0"/>
          </a:p>
        </p:txBody>
      </p:sp>
    </p:spTree>
    <p:extLst>
      <p:ext uri="{BB962C8B-B14F-4D97-AF65-F5344CB8AC3E}">
        <p14:creationId xmlns:p14="http://schemas.microsoft.com/office/powerpoint/2010/main" val="202128221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540</TotalTime>
  <Words>173</Words>
  <Application>Microsoft Office PowerPoint</Application>
  <PresentationFormat>Widescreen</PresentationFormat>
  <Paragraphs>79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Duminda Senevirathna</dc:creator>
  <cp:lastModifiedBy>HP</cp:lastModifiedBy>
  <cp:revision>21</cp:revision>
  <dcterms:created xsi:type="dcterms:W3CDTF">2024-06-18T13:56:25Z</dcterms:created>
  <dcterms:modified xsi:type="dcterms:W3CDTF">2025-10-16T04:21:08Z</dcterms:modified>
</cp:coreProperties>
</file>