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51" r:id="rId1"/>
  </p:sldMasterIdLst>
  <p:sldIdLst>
    <p:sldId id="266" r:id="rId2"/>
    <p:sldId id="267" r:id="rId3"/>
    <p:sldId id="268" r:id="rId4"/>
    <p:sldId id="276" r:id="rId5"/>
    <p:sldId id="269" r:id="rId6"/>
    <p:sldId id="277" r:id="rId7"/>
    <p:sldId id="270" r:id="rId8"/>
    <p:sldId id="271" r:id="rId9"/>
    <p:sldId id="272" r:id="rId10"/>
    <p:sldId id="273" r:id="rId11"/>
    <p:sldId id="274" r:id="rId12"/>
    <p:sldId id="27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E2FC"/>
    <a:srgbClr val="ADFB9B"/>
    <a:srgbClr val="5FF8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6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B90A3-19BA-4FDD-A931-1E5DEFBA3B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2038CE-7000-410C-B944-ADF045A203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253D71-8D23-4AC7-ABD8-DE4524B271E4}"/>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5" name="Footer Placeholder 4">
            <a:extLst>
              <a:ext uri="{FF2B5EF4-FFF2-40B4-BE49-F238E27FC236}">
                <a16:creationId xmlns:a16="http://schemas.microsoft.com/office/drawing/2014/main" id="{C6DD6BEE-B62C-450A-AECE-255BA6FBC6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08D889-AD58-4908-956E-E726FA81F2B6}"/>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48518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00AC0-D6D8-41BD-A7AF-0933F33AC3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A885CA7-FB06-45A4-9A4E-8D8E61F5AA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212C6D-634F-4F3F-8959-7FC20EB1CEE7}"/>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5" name="Footer Placeholder 4">
            <a:extLst>
              <a:ext uri="{FF2B5EF4-FFF2-40B4-BE49-F238E27FC236}">
                <a16:creationId xmlns:a16="http://schemas.microsoft.com/office/drawing/2014/main" id="{C58407B6-88BA-43E4-993B-9E11CAF078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9A123D-8D50-4587-A547-05FA1B9D8898}"/>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1964743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9AA455-293C-4240-9932-DD8E0DC6E0B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989902-1FA6-496B-A845-967C0B5562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39CC6A-15E7-4A3D-A835-C192CE58FDFB}"/>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5" name="Footer Placeholder 4">
            <a:extLst>
              <a:ext uri="{FF2B5EF4-FFF2-40B4-BE49-F238E27FC236}">
                <a16:creationId xmlns:a16="http://schemas.microsoft.com/office/drawing/2014/main" id="{96CF24AC-B99B-43B2-BB3F-60B51847BF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3D4866-45DC-450C-90C8-A3644B7BA957}"/>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3728508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B12CB11-52EC-43C0-B712-A48EF1C5DD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510018" cy="1510018"/>
          </a:xfrm>
          <a:prstGeom prst="rect">
            <a:avLst/>
          </a:prstGeom>
        </p:spPr>
      </p:pic>
      <p:sp>
        <p:nvSpPr>
          <p:cNvPr id="12" name="Rectangle 11">
            <a:extLst>
              <a:ext uri="{FF2B5EF4-FFF2-40B4-BE49-F238E27FC236}">
                <a16:creationId xmlns:a16="http://schemas.microsoft.com/office/drawing/2014/main" id="{1233788F-4D36-40CA-9FFD-3FAF868C28C1}"/>
              </a:ext>
            </a:extLst>
          </p:cNvPr>
          <p:cNvSpPr/>
          <p:nvPr userDrawn="1"/>
        </p:nvSpPr>
        <p:spPr>
          <a:xfrm>
            <a:off x="9815119" y="0"/>
            <a:ext cx="2376881" cy="126054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CAMERA</a:t>
            </a:r>
          </a:p>
        </p:txBody>
      </p:sp>
      <p:sp>
        <p:nvSpPr>
          <p:cNvPr id="13" name="TextBox 12">
            <a:extLst>
              <a:ext uri="{FF2B5EF4-FFF2-40B4-BE49-F238E27FC236}">
                <a16:creationId xmlns:a16="http://schemas.microsoft.com/office/drawing/2014/main" id="{6AE1BC3A-A78B-41E9-AD9B-52AED2DB0402}"/>
              </a:ext>
            </a:extLst>
          </p:cNvPr>
          <p:cNvSpPr txBox="1"/>
          <p:nvPr userDrawn="1"/>
        </p:nvSpPr>
        <p:spPr>
          <a:xfrm>
            <a:off x="132593" y="6412347"/>
            <a:ext cx="8300207" cy="338554"/>
          </a:xfrm>
          <a:prstGeom prst="rect">
            <a:avLst/>
          </a:prstGeom>
          <a:solidFill>
            <a:schemeClr val="accent6">
              <a:lumMod val="75000"/>
            </a:schemeClr>
          </a:solidFill>
        </p:spPr>
        <p:txBody>
          <a:bodyPr wrap="square" rtlCol="0">
            <a:spAutoFit/>
          </a:bodyPr>
          <a:lstStyle/>
          <a:p>
            <a:r>
              <a:rPr lang="en-US" sz="1600" b="0" i="0" dirty="0">
                <a:solidFill>
                  <a:schemeClr val="bg1"/>
                </a:solidFill>
                <a:effectLst>
                  <a:outerShdw blurRad="38100" dist="38100" dir="2700000" algn="tl">
                    <a:srgbClr val="000000">
                      <a:alpha val="43137"/>
                    </a:srgbClr>
                  </a:outerShdw>
                </a:effectLst>
                <a:latin typeface="Arial" panose="020B0604020202020204" pitchFamily="34" charset="0"/>
              </a:rPr>
              <a:t>IRCUWU2024 : “Sustainability Nexus: Multidisciplinary Connection for a Resilient Future”</a:t>
            </a:r>
            <a:endParaRPr lang="en-US" sz="16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512663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6E946-B50E-4918-8323-604F4749953B}"/>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411477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4B276-B1DD-42B9-9DE8-D29828F048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2412C1-F10B-44C7-878E-069DB88BC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A6B929-F669-4087-8CD0-3184F29EEFED}"/>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5" name="Footer Placeholder 4">
            <a:extLst>
              <a:ext uri="{FF2B5EF4-FFF2-40B4-BE49-F238E27FC236}">
                <a16:creationId xmlns:a16="http://schemas.microsoft.com/office/drawing/2014/main" id="{CCC63768-916F-48D2-92B8-3F59421B05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D93268-27D4-4A81-A46A-322AE1C324AE}"/>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2081000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4A5D8-FEE9-4ACD-8892-140E3B6445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D0534E-7428-482D-A6FA-13CA61A7B3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AA113A-DCCD-4D68-A6E1-DBB84F5315FF}"/>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5" name="Footer Placeholder 4">
            <a:extLst>
              <a:ext uri="{FF2B5EF4-FFF2-40B4-BE49-F238E27FC236}">
                <a16:creationId xmlns:a16="http://schemas.microsoft.com/office/drawing/2014/main" id="{78B7C2C0-2C8A-48CC-A926-A546D987B1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B1364D-FA87-4E6D-A17E-A0C97500680B}"/>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4109525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400AB-E4E5-4210-B904-33A049004B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C35356-227D-414C-82FF-42A348D6CC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C06661-73A0-4F27-A328-22CE2F350F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0034CB5-48AC-4386-B4EE-7EDF0C899478}"/>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6" name="Footer Placeholder 5">
            <a:extLst>
              <a:ext uri="{FF2B5EF4-FFF2-40B4-BE49-F238E27FC236}">
                <a16:creationId xmlns:a16="http://schemas.microsoft.com/office/drawing/2014/main" id="{B00B3086-FCA5-4B6A-9218-44D9CD669A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C9B02A-3995-4C5F-B25B-7A1C72C0140F}"/>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241693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55A71-77D1-42AA-85D8-EEFCE2358C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E610D0-6AB2-43D0-A557-158E58A01D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F86C77-2691-4974-9FB3-4B7F36955D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25A466-1756-4045-ABAC-8113F9A850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E625D9-BA57-4007-8388-0F92193818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A6EB4F-C1FF-4406-81B8-047B4D3EFB82}"/>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8" name="Footer Placeholder 7">
            <a:extLst>
              <a:ext uri="{FF2B5EF4-FFF2-40B4-BE49-F238E27FC236}">
                <a16:creationId xmlns:a16="http://schemas.microsoft.com/office/drawing/2014/main" id="{164A4B9A-373C-4036-B073-268FE7044A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26426A-8FB5-4BE0-A568-2837263F7DA5}"/>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3264683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D6112-F899-4BB5-BC1C-081AA51EBB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67BDC8-C3BF-4435-B0F9-B626A555212F}"/>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4" name="Footer Placeholder 3">
            <a:extLst>
              <a:ext uri="{FF2B5EF4-FFF2-40B4-BE49-F238E27FC236}">
                <a16:creationId xmlns:a16="http://schemas.microsoft.com/office/drawing/2014/main" id="{4A5D50C7-4765-4186-8F81-6B6FD13A365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E013AD1-4E2A-4FF3-A8A8-E1F2DA5214BC}"/>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1456946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32FF8E-8721-4982-AE92-BA4DFD97FA1D}"/>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3" name="Footer Placeholder 2">
            <a:extLst>
              <a:ext uri="{FF2B5EF4-FFF2-40B4-BE49-F238E27FC236}">
                <a16:creationId xmlns:a16="http://schemas.microsoft.com/office/drawing/2014/main" id="{C2D3E83E-B959-4701-B11F-B735E991700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53273BC-525E-44EB-A409-12AC000ADDB7}"/>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2986937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7358B-6C0E-495C-8513-59B4F237BA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17EBB13-0DEF-448C-A1BE-D76AF285D7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DBECE7-C7C8-49EF-A353-F72B2A3AAC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699A52-8C00-4E1B-9481-4550E7C5A13F}"/>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6" name="Footer Placeholder 5">
            <a:extLst>
              <a:ext uri="{FF2B5EF4-FFF2-40B4-BE49-F238E27FC236}">
                <a16:creationId xmlns:a16="http://schemas.microsoft.com/office/drawing/2014/main" id="{4EC8CDE5-39B7-4302-B629-B8724B7A95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0D0342-308A-40D5-B6BD-CC920263C5AD}"/>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2856258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B6D14-4ED0-4310-B3A6-0884785AAA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E71197-80DD-4D3B-98C2-7ECEBE4730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4186ED-1841-4F0F-81C7-54D973F2FD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2AA677-DC68-4374-92EA-9EFDF9B35D40}"/>
              </a:ext>
            </a:extLst>
          </p:cNvPr>
          <p:cNvSpPr>
            <a:spLocks noGrp="1"/>
          </p:cNvSpPr>
          <p:nvPr>
            <p:ph type="dt" sz="half" idx="10"/>
          </p:nvPr>
        </p:nvSpPr>
        <p:spPr/>
        <p:txBody>
          <a:bodyPr/>
          <a:lstStyle/>
          <a:p>
            <a:fld id="{C528500E-4F75-4C24-903F-53A151C2CB8B}" type="datetimeFigureOut">
              <a:rPr lang="en-US" smtClean="0"/>
              <a:t>10/16/2025</a:t>
            </a:fld>
            <a:endParaRPr lang="en-US"/>
          </a:p>
        </p:txBody>
      </p:sp>
      <p:sp>
        <p:nvSpPr>
          <p:cNvPr id="6" name="Footer Placeholder 5">
            <a:extLst>
              <a:ext uri="{FF2B5EF4-FFF2-40B4-BE49-F238E27FC236}">
                <a16:creationId xmlns:a16="http://schemas.microsoft.com/office/drawing/2014/main" id="{6BD5CCF1-6EC1-41CB-A5D3-21FF9471B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E4E86B-EC50-4C77-9E5F-E3BAED0301D6}"/>
              </a:ext>
            </a:extLst>
          </p:cNvPr>
          <p:cNvSpPr>
            <a:spLocks noGrp="1"/>
          </p:cNvSpPr>
          <p:nvPr>
            <p:ph type="sldNum" sz="quarter" idx="12"/>
          </p:nvPr>
        </p:nvSpPr>
        <p:spPr/>
        <p:txBody>
          <a:bodyPr/>
          <a:lstStyle/>
          <a:p>
            <a:fld id="{B60C338B-5481-4CD9-B7DC-CC885B990505}" type="slidenum">
              <a:rPr lang="en-US" smtClean="0"/>
              <a:t>‹#›</a:t>
            </a:fld>
            <a:endParaRPr lang="en-US"/>
          </a:p>
        </p:txBody>
      </p:sp>
    </p:spTree>
    <p:extLst>
      <p:ext uri="{BB962C8B-B14F-4D97-AF65-F5344CB8AC3E}">
        <p14:creationId xmlns:p14="http://schemas.microsoft.com/office/powerpoint/2010/main" val="4371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D209EC-1B51-4442-89A9-2532C380E6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BEAC085-A993-4C6F-B3EE-CF51CB556E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6EDD028-408B-49AD-89F5-D9E2F434A3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28500E-4F75-4C24-903F-53A151C2CB8B}" type="datetimeFigureOut">
              <a:rPr lang="en-US" smtClean="0"/>
              <a:t>10/16/2025</a:t>
            </a:fld>
            <a:endParaRPr lang="en-US"/>
          </a:p>
        </p:txBody>
      </p:sp>
      <p:sp>
        <p:nvSpPr>
          <p:cNvPr id="5" name="Footer Placeholder 4">
            <a:extLst>
              <a:ext uri="{FF2B5EF4-FFF2-40B4-BE49-F238E27FC236}">
                <a16:creationId xmlns:a16="http://schemas.microsoft.com/office/drawing/2014/main" id="{521388F9-9BF7-4EA1-BF63-86DB7FED22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3C589E9-C4E6-44E6-8C4D-45758B157B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0C338B-5481-4CD9-B7DC-CC885B990505}" type="slidenum">
              <a:rPr lang="en-US" smtClean="0"/>
              <a:t>‹#›</a:t>
            </a:fld>
            <a:endParaRPr lang="en-US"/>
          </a:p>
        </p:txBody>
      </p:sp>
      <p:sp>
        <p:nvSpPr>
          <p:cNvPr id="8" name="Rectangle 7">
            <a:extLst>
              <a:ext uri="{FF2B5EF4-FFF2-40B4-BE49-F238E27FC236}">
                <a16:creationId xmlns:a16="http://schemas.microsoft.com/office/drawing/2014/main" id="{35AA3751-5E5E-4EBB-B12B-055CBADA459C}"/>
              </a:ext>
            </a:extLst>
          </p:cNvPr>
          <p:cNvSpPr/>
          <p:nvPr userDrawn="1"/>
        </p:nvSpPr>
        <p:spPr>
          <a:xfrm>
            <a:off x="9815119" y="0"/>
            <a:ext cx="2376881" cy="126054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CAMERA</a:t>
            </a:r>
          </a:p>
          <a:p>
            <a:pPr algn="ctr"/>
            <a:endParaRPr lang="en-US" dirty="0"/>
          </a:p>
        </p:txBody>
      </p:sp>
      <p:sp>
        <p:nvSpPr>
          <p:cNvPr id="9" name="TextBox 8">
            <a:extLst>
              <a:ext uri="{FF2B5EF4-FFF2-40B4-BE49-F238E27FC236}">
                <a16:creationId xmlns:a16="http://schemas.microsoft.com/office/drawing/2014/main" id="{0A94A92B-31BD-468B-B728-7CAFA5D3E447}"/>
              </a:ext>
            </a:extLst>
          </p:cNvPr>
          <p:cNvSpPr txBox="1"/>
          <p:nvPr userDrawn="1"/>
        </p:nvSpPr>
        <p:spPr>
          <a:xfrm>
            <a:off x="0" y="6387858"/>
            <a:ext cx="8128232" cy="461665"/>
          </a:xfrm>
          <a:prstGeom prst="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8900000" scaled="1"/>
            <a:tileRect/>
          </a:gra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500" b="0" i="1" dirty="0" smtClean="0">
              <a:solidFill>
                <a:schemeClr val="bg1"/>
              </a:solidFill>
              <a:effectLst>
                <a:outerShdw blurRad="38100" dist="38100" dir="2700000" algn="tl">
                  <a:srgbClr val="000000">
                    <a:alpha val="43137"/>
                  </a:srgbClr>
                </a:outerShdw>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1" dirty="0" smtClean="0">
                <a:solidFill>
                  <a:schemeClr val="bg1"/>
                </a:solidFill>
                <a:effectLst>
                  <a:outerShdw blurRad="38100" dist="38100" dir="2700000" algn="tl">
                    <a:srgbClr val="000000">
                      <a:alpha val="43137"/>
                    </a:srgbClr>
                  </a:outerShdw>
                </a:effectLst>
                <a:latin typeface="Arial" panose="020B0604020202020204" pitchFamily="34" charset="0"/>
              </a:rPr>
              <a:t>IRCUWU2025: </a:t>
            </a:r>
            <a:r>
              <a:rPr lang="en-US" sz="1400" i="1" kern="1200" dirty="0" smtClean="0">
                <a:solidFill>
                  <a:schemeClr val="tx1"/>
                </a:solidFill>
                <a:effectLst/>
                <a:latin typeface="Arial" panose="020B0604020202020204" pitchFamily="34" charset="0"/>
                <a:ea typeface="+mn-ea"/>
                <a:cs typeface="Arial" panose="020B0604020202020204" pitchFamily="34" charset="0"/>
              </a:rPr>
              <a:t>"Smart Societies: Wellness, Innovation, and Sustainability in a Changing World”</a:t>
            </a:r>
            <a:endParaRPr lang="en-US" sz="1400" i="1" kern="1200" dirty="0">
              <a:solidFill>
                <a:schemeClr val="bg1"/>
              </a:solidFill>
              <a:effectLst>
                <a:outerShdw blurRad="38100" dist="38100" dir="2700000" algn="tl">
                  <a:srgbClr val="000000">
                    <a:alpha val="43137"/>
                  </a:srgbClr>
                </a:outerShdw>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500" kern="1200" dirty="0" smtClean="0">
              <a:solidFill>
                <a:schemeClr val="tx1"/>
              </a:solidFill>
              <a:effectLst/>
              <a:latin typeface="Arial" panose="020B0604020202020204" pitchFamily="34" charset="0"/>
              <a:ea typeface="+mn-ea"/>
              <a:cs typeface="Arial" panose="020B0604020202020204" pitchFamily="34" charset="0"/>
            </a:endParaRPr>
          </a:p>
        </p:txBody>
      </p:sp>
      <p:pic>
        <p:nvPicPr>
          <p:cNvPr id="10" name="Picture 9"/>
          <p:cNvPicPr>
            <a:picLocks noChangeAspect="1"/>
          </p:cNvPicPr>
          <p:nvPr userDrawn="1"/>
        </p:nvPicPr>
        <p:blipFill>
          <a:blip r:embed="rId15" cstate="hqprint">
            <a:extLst>
              <a:ext uri="{28A0092B-C50C-407E-A947-70E740481C1C}">
                <a14:useLocalDpi xmlns:a14="http://schemas.microsoft.com/office/drawing/2010/main" val="0"/>
              </a:ext>
            </a:extLst>
          </a:blip>
          <a:stretch>
            <a:fillRect/>
          </a:stretch>
        </p:blipFill>
        <p:spPr>
          <a:xfrm>
            <a:off x="0" y="37345"/>
            <a:ext cx="1223198" cy="1223198"/>
          </a:xfrm>
          <a:prstGeom prst="rect">
            <a:avLst/>
          </a:prstGeom>
        </p:spPr>
      </p:pic>
    </p:spTree>
    <p:extLst>
      <p:ext uri="{BB962C8B-B14F-4D97-AF65-F5344CB8AC3E}">
        <p14:creationId xmlns:p14="http://schemas.microsoft.com/office/powerpoint/2010/main" val="4026964846"/>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5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uwu.ac.lk/ircuwu2021/docs/Harvard_Quick_Guide_for_Referencing.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E042432-2A22-4CF8-BA37-9892D7B04DF6}"/>
              </a:ext>
            </a:extLst>
          </p:cNvPr>
          <p:cNvSpPr txBox="1">
            <a:spLocks/>
          </p:cNvSpPr>
          <p:nvPr/>
        </p:nvSpPr>
        <p:spPr>
          <a:xfrm>
            <a:off x="209005" y="1966911"/>
            <a:ext cx="11788526" cy="1077743"/>
          </a:xfrm>
          <a:prstGeom prst="rect">
            <a:avLst/>
          </a:prstGeom>
          <a:solidFill>
            <a:schemeClr val="accent1">
              <a:lumMod val="75000"/>
            </a:schemeClr>
          </a:solidFill>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a:solidFill>
                  <a:schemeClr val="bg1"/>
                </a:solidFill>
                <a:latin typeface="Arial" panose="020B0604020202020204" pitchFamily="34" charset="0"/>
                <a:cs typeface="Arial" panose="020B0604020202020204" pitchFamily="34" charset="0"/>
              </a:rPr>
              <a:t>Title </a:t>
            </a:r>
          </a:p>
        </p:txBody>
      </p:sp>
      <p:sp>
        <p:nvSpPr>
          <p:cNvPr id="5" name="Subtitle 2">
            <a:extLst>
              <a:ext uri="{FF2B5EF4-FFF2-40B4-BE49-F238E27FC236}">
                <a16:creationId xmlns:a16="http://schemas.microsoft.com/office/drawing/2014/main" id="{81033B8F-DFD0-4761-8E39-7BB1FF182F63}"/>
              </a:ext>
            </a:extLst>
          </p:cNvPr>
          <p:cNvSpPr txBox="1">
            <a:spLocks/>
          </p:cNvSpPr>
          <p:nvPr/>
        </p:nvSpPr>
        <p:spPr>
          <a:xfrm>
            <a:off x="209005" y="3379642"/>
            <a:ext cx="11788526" cy="1605613"/>
          </a:xfrm>
          <a:prstGeom prst="rect">
            <a:avLst/>
          </a:prstGeom>
          <a:solidFill>
            <a:schemeClr val="accent1">
              <a:lumMod val="20000"/>
              <a:lumOff val="80000"/>
            </a:schemeClr>
          </a:solidFill>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u="sng" dirty="0">
                <a:latin typeface="Arial" panose="020B0604020202020204" pitchFamily="34" charset="0"/>
                <a:cs typeface="Arial" panose="020B0604020202020204" pitchFamily="34" charset="0"/>
              </a:rPr>
              <a:t>Name of the Presenting Author</a:t>
            </a:r>
            <a:r>
              <a:rPr lang="en-US" dirty="0">
                <a:latin typeface="Arial" panose="020B0604020202020204" pitchFamily="34" charset="0"/>
                <a:cs typeface="Arial" panose="020B0604020202020204" pitchFamily="34" charset="0"/>
              </a:rPr>
              <a:t>* and the Names of the co-authors</a:t>
            </a:r>
          </a:p>
          <a:p>
            <a:r>
              <a:rPr lang="en-US" dirty="0">
                <a:latin typeface="Arial" panose="020B0604020202020204" pitchFamily="34" charset="0"/>
                <a:cs typeface="Arial" panose="020B0604020202020204" pitchFamily="34" charset="0"/>
              </a:rPr>
              <a:t>With affiliations</a:t>
            </a:r>
          </a:p>
          <a:p>
            <a:r>
              <a:rPr lang="en-US" sz="2100" b="1" dirty="0">
                <a:latin typeface="Arial" panose="020B0604020202020204" pitchFamily="34" charset="0"/>
                <a:cs typeface="Arial" panose="020B0604020202020204" pitchFamily="34" charset="0"/>
              </a:rPr>
              <a:t>Underline the name of the Presenting Author</a:t>
            </a:r>
          </a:p>
          <a:p>
            <a:endParaRPr lang="en-US" b="1"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a:t>
            </a:r>
          </a:p>
        </p:txBody>
      </p:sp>
      <p:sp>
        <p:nvSpPr>
          <p:cNvPr id="6" name="Rectangle 6">
            <a:extLst>
              <a:ext uri="{FF2B5EF4-FFF2-40B4-BE49-F238E27FC236}">
                <a16:creationId xmlns:a16="http://schemas.microsoft.com/office/drawing/2014/main" id="{A14CCAD9-44BF-4CA4-ABC9-0B1224CA45B2}"/>
              </a:ext>
            </a:extLst>
          </p:cNvPr>
          <p:cNvSpPr>
            <a:spLocks noChangeArrowheads="1"/>
          </p:cNvSpPr>
          <p:nvPr/>
        </p:nvSpPr>
        <p:spPr bwMode="auto">
          <a:xfrm>
            <a:off x="1101511" y="146471"/>
            <a:ext cx="842462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516188" algn="ctr"/>
              </a:tabLst>
              <a:defRPr>
                <a:solidFill>
                  <a:schemeClr val="tx1"/>
                </a:solidFill>
                <a:latin typeface="Arial" panose="020B0604020202020204" pitchFamily="34" charset="0"/>
              </a:defRPr>
            </a:lvl1pPr>
            <a:lvl2pPr eaLnBrk="0" fontAlgn="base" hangingPunct="0">
              <a:spcBef>
                <a:spcPct val="0"/>
              </a:spcBef>
              <a:spcAft>
                <a:spcPct val="0"/>
              </a:spcAft>
              <a:tabLst>
                <a:tab pos="2516188" algn="ctr"/>
              </a:tabLst>
              <a:defRPr>
                <a:solidFill>
                  <a:schemeClr val="tx1"/>
                </a:solidFill>
                <a:latin typeface="Arial" panose="020B0604020202020204" pitchFamily="34" charset="0"/>
              </a:defRPr>
            </a:lvl2pPr>
            <a:lvl3pPr eaLnBrk="0" fontAlgn="base" hangingPunct="0">
              <a:spcBef>
                <a:spcPct val="0"/>
              </a:spcBef>
              <a:spcAft>
                <a:spcPct val="0"/>
              </a:spcAft>
              <a:tabLst>
                <a:tab pos="2516188" algn="ctr"/>
              </a:tabLst>
              <a:defRPr>
                <a:solidFill>
                  <a:schemeClr val="tx1"/>
                </a:solidFill>
                <a:latin typeface="Arial" panose="020B0604020202020204" pitchFamily="34" charset="0"/>
              </a:defRPr>
            </a:lvl3pPr>
            <a:lvl4pPr eaLnBrk="0" fontAlgn="base" hangingPunct="0">
              <a:spcBef>
                <a:spcPct val="0"/>
              </a:spcBef>
              <a:spcAft>
                <a:spcPct val="0"/>
              </a:spcAft>
              <a:tabLst>
                <a:tab pos="2516188" algn="ctr"/>
              </a:tabLst>
              <a:defRPr>
                <a:solidFill>
                  <a:schemeClr val="tx1"/>
                </a:solidFill>
                <a:latin typeface="Arial" panose="020B0604020202020204" pitchFamily="34" charset="0"/>
              </a:defRPr>
            </a:lvl4pPr>
            <a:lvl5pPr eaLnBrk="0" fontAlgn="base" hangingPunct="0">
              <a:spcBef>
                <a:spcPct val="0"/>
              </a:spcBef>
              <a:spcAft>
                <a:spcPct val="0"/>
              </a:spcAft>
              <a:tabLst>
                <a:tab pos="2516188" algn="ctr"/>
              </a:tabLst>
              <a:defRPr>
                <a:solidFill>
                  <a:schemeClr val="tx1"/>
                </a:solidFill>
                <a:latin typeface="Arial" panose="020B0604020202020204" pitchFamily="34" charset="0"/>
              </a:defRPr>
            </a:lvl5pPr>
            <a:lvl6pPr eaLnBrk="0" fontAlgn="base" hangingPunct="0">
              <a:spcBef>
                <a:spcPct val="0"/>
              </a:spcBef>
              <a:spcAft>
                <a:spcPct val="0"/>
              </a:spcAft>
              <a:tabLst>
                <a:tab pos="2516188" algn="ctr"/>
              </a:tabLst>
              <a:defRPr>
                <a:solidFill>
                  <a:schemeClr val="tx1"/>
                </a:solidFill>
                <a:latin typeface="Arial" panose="020B0604020202020204" pitchFamily="34" charset="0"/>
              </a:defRPr>
            </a:lvl6pPr>
            <a:lvl7pPr eaLnBrk="0" fontAlgn="base" hangingPunct="0">
              <a:spcBef>
                <a:spcPct val="0"/>
              </a:spcBef>
              <a:spcAft>
                <a:spcPct val="0"/>
              </a:spcAft>
              <a:tabLst>
                <a:tab pos="2516188" algn="ctr"/>
              </a:tabLst>
              <a:defRPr>
                <a:solidFill>
                  <a:schemeClr val="tx1"/>
                </a:solidFill>
                <a:latin typeface="Arial" panose="020B0604020202020204" pitchFamily="34" charset="0"/>
              </a:defRPr>
            </a:lvl7pPr>
            <a:lvl8pPr eaLnBrk="0" fontAlgn="base" hangingPunct="0">
              <a:spcBef>
                <a:spcPct val="0"/>
              </a:spcBef>
              <a:spcAft>
                <a:spcPct val="0"/>
              </a:spcAft>
              <a:tabLst>
                <a:tab pos="2516188" algn="ctr"/>
              </a:tabLst>
              <a:defRPr>
                <a:solidFill>
                  <a:schemeClr val="tx1"/>
                </a:solidFill>
                <a:latin typeface="Arial" panose="020B0604020202020204" pitchFamily="34" charset="0"/>
              </a:defRPr>
            </a:lvl8pPr>
            <a:lvl9pPr eaLnBrk="0" fontAlgn="base" hangingPunct="0">
              <a:spcBef>
                <a:spcPct val="0"/>
              </a:spcBef>
              <a:spcAft>
                <a:spcPct val="0"/>
              </a:spcAft>
              <a:tabLst>
                <a:tab pos="2516188" algn="ctr"/>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2516188" algn="ctr"/>
              </a:tabLst>
            </a:pPr>
            <a:r>
              <a:rPr lang="en-US" altLang="en-US" b="1" dirty="0">
                <a:solidFill>
                  <a:schemeClr val="accent6">
                    <a:lumMod val="50000"/>
                  </a:schemeClr>
                </a:solidFill>
                <a:ea typeface="Times New Roman" panose="02020603050405020304" pitchFamily="18" charset="0"/>
              </a:rPr>
              <a:t>9</a:t>
            </a:r>
            <a:r>
              <a:rPr kumimoji="0" lang="en-US" altLang="en-US" b="1" i="0" u="none" strike="noStrike" cap="none" normalizeH="0" baseline="30000" dirty="0" smtClean="0">
                <a:ln>
                  <a:noFill/>
                </a:ln>
                <a:solidFill>
                  <a:schemeClr val="accent6">
                    <a:lumMod val="50000"/>
                  </a:schemeClr>
                </a:solidFill>
                <a:effectLst/>
                <a:ea typeface="Times New Roman" panose="02020603050405020304" pitchFamily="18" charset="0"/>
              </a:rPr>
              <a:t>th</a:t>
            </a:r>
            <a:r>
              <a:rPr kumimoji="0" lang="en-US" altLang="en-US" b="1" i="0" u="none" strike="noStrike" cap="none" normalizeH="0" baseline="0" dirty="0" smtClean="0">
                <a:ln>
                  <a:noFill/>
                </a:ln>
                <a:solidFill>
                  <a:schemeClr val="accent6">
                    <a:lumMod val="50000"/>
                  </a:schemeClr>
                </a:solidFill>
                <a:effectLst/>
                <a:ea typeface="Times New Roman" panose="02020603050405020304" pitchFamily="18" charset="0"/>
              </a:rPr>
              <a:t> </a:t>
            </a:r>
            <a:r>
              <a:rPr kumimoji="0" lang="en-US" altLang="en-US" b="1" i="0" u="none" strike="noStrike" cap="none" normalizeH="0" baseline="0" dirty="0">
                <a:ln>
                  <a:noFill/>
                </a:ln>
                <a:solidFill>
                  <a:schemeClr val="accent6">
                    <a:lumMod val="50000"/>
                  </a:schemeClr>
                </a:solidFill>
                <a:effectLst/>
                <a:ea typeface="Times New Roman" panose="02020603050405020304" pitchFamily="18" charset="0"/>
              </a:rPr>
              <a:t>International </a:t>
            </a:r>
            <a:r>
              <a:rPr kumimoji="0" lang="en-US" altLang="en-US" b="1" i="0" u="none" strike="noStrike" cap="none" normalizeH="0" baseline="0" dirty="0">
                <a:ln>
                  <a:noFill/>
                </a:ln>
                <a:solidFill>
                  <a:schemeClr val="accent6">
                    <a:lumMod val="50000"/>
                  </a:schemeClr>
                </a:solidFill>
                <a:effectLst/>
                <a:ea typeface="Calibri" panose="020F0502020204030204" pitchFamily="34" charset="0"/>
              </a:rPr>
              <a:t>	</a:t>
            </a:r>
            <a:r>
              <a:rPr kumimoji="0" lang="en-US" altLang="en-US" b="1" i="0" u="none" strike="noStrike" cap="none" normalizeH="0" baseline="0" dirty="0">
                <a:ln>
                  <a:noFill/>
                </a:ln>
                <a:solidFill>
                  <a:schemeClr val="accent6">
                    <a:lumMod val="50000"/>
                  </a:schemeClr>
                </a:solidFill>
                <a:effectLst/>
                <a:ea typeface="Times New Roman" panose="02020603050405020304" pitchFamily="18" charset="0"/>
              </a:rPr>
              <a:t>Research Conference of Uva Wellassa University</a:t>
            </a:r>
            <a:r>
              <a:rPr kumimoji="0" lang="en-US" altLang="en-US" b="1" i="0" u="none" strike="noStrike" cap="none" normalizeH="0" dirty="0">
                <a:ln>
                  <a:noFill/>
                </a:ln>
                <a:solidFill>
                  <a:schemeClr val="accent6">
                    <a:lumMod val="50000"/>
                  </a:schemeClr>
                </a:solidFill>
                <a:effectLst/>
                <a:ea typeface="Times New Roman" panose="02020603050405020304" pitchFamily="18" charset="0"/>
              </a:rPr>
              <a:t> </a:t>
            </a:r>
            <a:endParaRPr kumimoji="0" lang="en-US" altLang="en-US" b="1" i="0" u="none" strike="noStrike" cap="none" normalizeH="0" baseline="0" dirty="0">
              <a:ln>
                <a:noFill/>
              </a:ln>
              <a:solidFill>
                <a:schemeClr val="accent6">
                  <a:lumMod val="50000"/>
                </a:schemeClr>
              </a:solidFill>
              <a:effectLst/>
            </a:endParaRPr>
          </a:p>
          <a:p>
            <a:pPr lvl="0" algn="ctr"/>
            <a:r>
              <a:rPr lang="en-US" altLang="en-US" b="1" dirty="0">
                <a:solidFill>
                  <a:schemeClr val="accent6">
                    <a:lumMod val="50000"/>
                  </a:schemeClr>
                </a:solidFill>
                <a:ea typeface="Times New Roman" panose="02020603050405020304" pitchFamily="18" charset="0"/>
              </a:rPr>
              <a:t>December 10–11, 2025 @ Uva Wellassa University, Badulla, Sri </a:t>
            </a:r>
            <a:r>
              <a:rPr lang="en-US" altLang="en-US" b="1" dirty="0" smtClean="0">
                <a:solidFill>
                  <a:schemeClr val="accent6">
                    <a:lumMod val="50000"/>
                  </a:schemeClr>
                </a:solidFill>
                <a:ea typeface="Times New Roman" panose="02020603050405020304" pitchFamily="18" charset="0"/>
              </a:rPr>
              <a:t>Lanka</a:t>
            </a:r>
            <a:r>
              <a:rPr kumimoji="0" lang="en-US" altLang="en-US" b="1" i="0" u="none" strike="noStrike" cap="none" normalizeH="0" dirty="0" smtClean="0">
                <a:ln>
                  <a:noFill/>
                </a:ln>
                <a:solidFill>
                  <a:schemeClr val="accent6">
                    <a:lumMod val="50000"/>
                  </a:schemeClr>
                </a:solidFill>
                <a:effectLst/>
                <a:ea typeface="Times New Roman" panose="02020603050405020304" pitchFamily="18" charset="0"/>
              </a:rPr>
              <a:t>.</a:t>
            </a:r>
            <a:endParaRPr kumimoji="0" lang="en-US" altLang="en-US" b="1" i="0" u="none" strike="noStrike" cap="none" normalizeH="0" baseline="0" dirty="0">
              <a:ln>
                <a:noFill/>
              </a:ln>
              <a:solidFill>
                <a:schemeClr val="accent6">
                  <a:lumMod val="50000"/>
                </a:schemeClr>
              </a:solidFill>
              <a:effectLst/>
            </a:endParaRPr>
          </a:p>
        </p:txBody>
      </p:sp>
      <p:sp>
        <p:nvSpPr>
          <p:cNvPr id="7" name="TextBox 6">
            <a:extLst>
              <a:ext uri="{FF2B5EF4-FFF2-40B4-BE49-F238E27FC236}">
                <a16:creationId xmlns:a16="http://schemas.microsoft.com/office/drawing/2014/main" id="{710F9963-4E57-4B32-AA86-C2401B0932E5}"/>
              </a:ext>
            </a:extLst>
          </p:cNvPr>
          <p:cNvSpPr txBox="1"/>
          <p:nvPr/>
        </p:nvSpPr>
        <p:spPr>
          <a:xfrm>
            <a:off x="1432250" y="903986"/>
            <a:ext cx="8266227" cy="707886"/>
          </a:xfrm>
          <a:prstGeom prst="rect">
            <a:avLst/>
          </a:prstGeom>
          <a:solidFill>
            <a:schemeClr val="accent1">
              <a:lumMod val="60000"/>
              <a:lumOff val="40000"/>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Note: You may change the font size of the abstract title as needed.</a:t>
            </a:r>
          </a:p>
          <a:p>
            <a:pPr algn="ctr"/>
            <a:r>
              <a:rPr lang="en-US" altLang="ja-JP" sz="2000" b="1" dirty="0">
                <a:solidFill>
                  <a:srgbClr val="C00000"/>
                </a:solidFill>
                <a:latin typeface="Arial" panose="020B0604020202020204" pitchFamily="34" charset="0"/>
                <a:cs typeface="Arial" panose="020B0604020202020204" pitchFamily="34" charset="0"/>
              </a:rPr>
              <a:t>Aspect ratio (Slide size): 16:9. </a:t>
            </a:r>
            <a:endParaRPr lang="en-US" sz="2000" b="1" dirty="0">
              <a:solidFill>
                <a:srgbClr val="C00000"/>
              </a:solidFill>
              <a:latin typeface="Arial" panose="020B0604020202020204" pitchFamily="34" charset="0"/>
              <a:cs typeface="Arial" panose="020B0604020202020204" pitchFamily="34" charset="0"/>
            </a:endParaRPr>
          </a:p>
        </p:txBody>
      </p:sp>
      <p:cxnSp>
        <p:nvCxnSpPr>
          <p:cNvPr id="8" name="Straight Arrow Connector 7">
            <a:extLst>
              <a:ext uri="{FF2B5EF4-FFF2-40B4-BE49-F238E27FC236}">
                <a16:creationId xmlns:a16="http://schemas.microsoft.com/office/drawing/2014/main" id="{5192C5E6-59A6-44B2-996F-7E93087B3570}"/>
              </a:ext>
            </a:extLst>
          </p:cNvPr>
          <p:cNvCxnSpPr>
            <a:cxnSpLocks/>
          </p:cNvCxnSpPr>
          <p:nvPr/>
        </p:nvCxnSpPr>
        <p:spPr>
          <a:xfrm>
            <a:off x="8073957" y="1611872"/>
            <a:ext cx="359924" cy="355039"/>
          </a:xfrm>
          <a:prstGeom prst="straightConnector1">
            <a:avLst/>
          </a:prstGeom>
          <a:ln w="38100">
            <a:solidFill>
              <a:schemeClr val="tx1"/>
            </a:solidFill>
            <a:tailEnd type="triangle"/>
          </a:ln>
        </p:spPr>
        <p:style>
          <a:lnRef idx="1">
            <a:schemeClr val="accent2"/>
          </a:lnRef>
          <a:fillRef idx="0">
            <a:schemeClr val="accent2"/>
          </a:fillRef>
          <a:effectRef idx="0">
            <a:schemeClr val="accent2"/>
          </a:effectRef>
          <a:fontRef idx="minor">
            <a:schemeClr val="tx1"/>
          </a:fontRef>
        </p:style>
      </p:cxnSp>
      <p:sp>
        <p:nvSpPr>
          <p:cNvPr id="9" name="TextBox 8">
            <a:extLst>
              <a:ext uri="{FF2B5EF4-FFF2-40B4-BE49-F238E27FC236}">
                <a16:creationId xmlns:a16="http://schemas.microsoft.com/office/drawing/2014/main" id="{D44A727A-BC75-4216-B4A9-8545AFE1DDD9}"/>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12" name="Slide Number Placeholder 11">
            <a:extLst>
              <a:ext uri="{FF2B5EF4-FFF2-40B4-BE49-F238E27FC236}">
                <a16:creationId xmlns:a16="http://schemas.microsoft.com/office/drawing/2014/main" id="{AA8AD518-16AD-4BCB-A5D1-ABC215FEEC44}"/>
              </a:ext>
            </a:extLst>
          </p:cNvPr>
          <p:cNvSpPr>
            <a:spLocks noGrp="1"/>
          </p:cNvSpPr>
          <p:nvPr>
            <p:ph type="sldNum" sz="quarter" idx="12"/>
          </p:nvPr>
        </p:nvSpPr>
        <p:spPr/>
        <p:txBody>
          <a:bodyPr/>
          <a:lstStyle/>
          <a:p>
            <a:fld id="{FAE41093-A7BA-49BD-9C3E-709B9D91757E}" type="slidenum">
              <a:rPr lang="en-US" smtClean="0"/>
              <a:t>1</a:t>
            </a:fld>
            <a:endParaRPr lang="en-US"/>
          </a:p>
        </p:txBody>
      </p:sp>
    </p:spTree>
    <p:extLst>
      <p:ext uri="{BB962C8B-B14F-4D97-AF65-F5344CB8AC3E}">
        <p14:creationId xmlns:p14="http://schemas.microsoft.com/office/powerpoint/2010/main" val="619733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1DF8144-F859-46D4-B7BB-B3A6516B4538}"/>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Title 1">
            <a:extLst>
              <a:ext uri="{FF2B5EF4-FFF2-40B4-BE49-F238E27FC236}">
                <a16:creationId xmlns:a16="http://schemas.microsoft.com/office/drawing/2014/main" id="{8BBCB49A-8963-429D-90DD-99895923BB5A}"/>
              </a:ext>
            </a:extLst>
          </p:cNvPr>
          <p:cNvSpPr txBox="1">
            <a:spLocks/>
          </p:cNvSpPr>
          <p:nvPr/>
        </p:nvSpPr>
        <p:spPr>
          <a:xfrm>
            <a:off x="1325674" y="-1206"/>
            <a:ext cx="10086494" cy="14311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70C0"/>
                </a:solidFill>
                <a:latin typeface="Arial" panose="020B0604020202020204" pitchFamily="34" charset="0"/>
                <a:cs typeface="Arial" panose="020B0604020202020204" pitchFamily="34" charset="0"/>
              </a:rPr>
              <a:t>Acknowledgements</a:t>
            </a:r>
          </a:p>
          <a:p>
            <a:r>
              <a:rPr kumimoji="0" lang="en-US" altLang="ja-JP" sz="3600" b="1" i="0" u="none"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(If any/Optional)</a:t>
            </a:r>
            <a:endParaRPr lang="en-US" b="1" dirty="0">
              <a:solidFill>
                <a:srgbClr val="0070C0"/>
              </a:solidFill>
              <a:latin typeface="Arial" panose="020B0604020202020204" pitchFamily="34" charset="0"/>
              <a:cs typeface="Arial" panose="020B0604020202020204" pitchFamily="34" charset="0"/>
            </a:endParaRPr>
          </a:p>
        </p:txBody>
      </p:sp>
      <p:sp>
        <p:nvSpPr>
          <p:cNvPr id="6" name="Subtitle 2">
            <a:extLst>
              <a:ext uri="{FF2B5EF4-FFF2-40B4-BE49-F238E27FC236}">
                <a16:creationId xmlns:a16="http://schemas.microsoft.com/office/drawing/2014/main" id="{FB94DB19-8A57-4B9B-AF8B-151A2A8670B9}"/>
              </a:ext>
            </a:extLst>
          </p:cNvPr>
          <p:cNvSpPr txBox="1">
            <a:spLocks/>
          </p:cNvSpPr>
          <p:nvPr/>
        </p:nvSpPr>
        <p:spPr>
          <a:xfrm>
            <a:off x="209005" y="1540869"/>
            <a:ext cx="11144795"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Acknowledgements</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98081736-AB99-4680-9ACC-15E78BEDF5F3}"/>
              </a:ext>
            </a:extLst>
          </p:cNvPr>
          <p:cNvSpPr>
            <a:spLocks noGrp="1"/>
          </p:cNvSpPr>
          <p:nvPr>
            <p:ph type="sldNum" sz="quarter" idx="12"/>
          </p:nvPr>
        </p:nvSpPr>
        <p:spPr/>
        <p:txBody>
          <a:bodyPr/>
          <a:lstStyle/>
          <a:p>
            <a:fld id="{FAE41093-A7BA-49BD-9C3E-709B9D91757E}" type="slidenum">
              <a:rPr lang="en-US" smtClean="0"/>
              <a:t>10</a:t>
            </a:fld>
            <a:endParaRPr lang="en-US"/>
          </a:p>
        </p:txBody>
      </p:sp>
    </p:spTree>
    <p:extLst>
      <p:ext uri="{BB962C8B-B14F-4D97-AF65-F5344CB8AC3E}">
        <p14:creationId xmlns:p14="http://schemas.microsoft.com/office/powerpoint/2010/main" val="2264555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226521-BD9A-4231-B39C-8820497C3E71}"/>
              </a:ext>
            </a:extLst>
          </p:cNvPr>
          <p:cNvSpPr>
            <a:spLocks noGrp="1"/>
          </p:cNvSpPr>
          <p:nvPr>
            <p:ph idx="1"/>
          </p:nvPr>
        </p:nvSpPr>
        <p:spPr>
          <a:xfrm>
            <a:off x="376805" y="1523621"/>
            <a:ext cx="10515600" cy="4351338"/>
          </a:xfrm>
        </p:spPr>
        <p:txBody>
          <a:bodyPr/>
          <a:lstStyle/>
          <a:p>
            <a:r>
              <a:rPr lang="en-US" sz="2800" dirty="0">
                <a:solidFill>
                  <a:srgbClr val="FF0000"/>
                </a:solidFill>
                <a:latin typeface="Arial" panose="020B0604020202020204" pitchFamily="34" charset="0"/>
                <a:cs typeface="Arial" panose="020B0604020202020204" pitchFamily="34" charset="0"/>
              </a:rPr>
              <a:t>Note: Use </a:t>
            </a:r>
            <a:r>
              <a:rPr lang="en-US" sz="2800" dirty="0">
                <a:solidFill>
                  <a:srgbClr val="FF0000"/>
                </a:solidFill>
                <a:latin typeface="Arial" panose="020B0604020202020204" pitchFamily="34" charset="0"/>
                <a:cs typeface="Arial" panose="020B0604020202020204" pitchFamily="34" charset="0"/>
                <a:hlinkClick r:id="rId2"/>
              </a:rPr>
              <a:t>Referencing guidelines </a:t>
            </a:r>
            <a:r>
              <a:rPr lang="en-US" sz="2800" dirty="0">
                <a:solidFill>
                  <a:srgbClr val="FF0000"/>
                </a:solidFill>
                <a:latin typeface="Arial" panose="020B0604020202020204" pitchFamily="34" charset="0"/>
                <a:cs typeface="Arial" panose="020B0604020202020204" pitchFamily="34" charset="0"/>
              </a:rPr>
              <a:t>in the Conference website</a:t>
            </a:r>
          </a:p>
          <a:p>
            <a:endParaRPr lang="en-US"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EA5EF77-747E-4C1A-AA7D-BCFB3C4E6EF4}"/>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Title 1">
            <a:extLst>
              <a:ext uri="{FF2B5EF4-FFF2-40B4-BE49-F238E27FC236}">
                <a16:creationId xmlns:a16="http://schemas.microsoft.com/office/drawing/2014/main" id="{6D00957E-7523-43C2-A1DD-09C6C77B1C9C}"/>
              </a:ext>
            </a:extLst>
          </p:cNvPr>
          <p:cNvSpPr txBox="1">
            <a:spLocks/>
          </p:cNvSpPr>
          <p:nvPr/>
        </p:nvSpPr>
        <p:spPr>
          <a:xfrm>
            <a:off x="1291294" y="0"/>
            <a:ext cx="10145486"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70C0"/>
                </a:solidFill>
                <a:latin typeface="Arial" panose="020B0604020202020204" pitchFamily="34" charset="0"/>
                <a:cs typeface="Arial" panose="020B0604020202020204" pitchFamily="34" charset="0"/>
              </a:rPr>
              <a:t>References</a:t>
            </a:r>
          </a:p>
        </p:txBody>
      </p:sp>
      <p:sp>
        <p:nvSpPr>
          <p:cNvPr id="7" name="Slide Number Placeholder 6">
            <a:extLst>
              <a:ext uri="{FF2B5EF4-FFF2-40B4-BE49-F238E27FC236}">
                <a16:creationId xmlns:a16="http://schemas.microsoft.com/office/drawing/2014/main" id="{5DB7D6D7-DA94-41F9-A53F-74799692DAE2}"/>
              </a:ext>
            </a:extLst>
          </p:cNvPr>
          <p:cNvSpPr>
            <a:spLocks noGrp="1"/>
          </p:cNvSpPr>
          <p:nvPr>
            <p:ph type="sldNum" sz="quarter" idx="12"/>
          </p:nvPr>
        </p:nvSpPr>
        <p:spPr/>
        <p:txBody>
          <a:bodyPr/>
          <a:lstStyle/>
          <a:p>
            <a:fld id="{FAE41093-A7BA-49BD-9C3E-709B9D91757E}" type="slidenum">
              <a:rPr lang="en-US" smtClean="0"/>
              <a:t>11</a:t>
            </a:fld>
            <a:endParaRPr lang="en-US"/>
          </a:p>
        </p:txBody>
      </p:sp>
    </p:spTree>
    <p:extLst>
      <p:ext uri="{BB962C8B-B14F-4D97-AF65-F5344CB8AC3E}">
        <p14:creationId xmlns:p14="http://schemas.microsoft.com/office/powerpoint/2010/main" val="433149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68B460-7822-473C-98F7-A54AFE7ABDCA}"/>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Slide Number Placeholder 4">
            <a:extLst>
              <a:ext uri="{FF2B5EF4-FFF2-40B4-BE49-F238E27FC236}">
                <a16:creationId xmlns:a16="http://schemas.microsoft.com/office/drawing/2014/main" id="{408F8095-A212-4BCA-B55B-FBAB3FF6E4B0}"/>
              </a:ext>
            </a:extLst>
          </p:cNvPr>
          <p:cNvSpPr>
            <a:spLocks noGrp="1"/>
          </p:cNvSpPr>
          <p:nvPr>
            <p:ph type="sldNum" sz="quarter" idx="12"/>
          </p:nvPr>
        </p:nvSpPr>
        <p:spPr/>
        <p:txBody>
          <a:bodyPr/>
          <a:lstStyle/>
          <a:p>
            <a:fld id="{FAE41093-A7BA-49BD-9C3E-709B9D91757E}" type="slidenum">
              <a:rPr lang="en-US" smtClean="0"/>
              <a:t>12</a:t>
            </a:fld>
            <a:endParaRPr lang="en-US"/>
          </a:p>
        </p:txBody>
      </p:sp>
    </p:spTree>
    <p:extLst>
      <p:ext uri="{BB962C8B-B14F-4D97-AF65-F5344CB8AC3E}">
        <p14:creationId xmlns:p14="http://schemas.microsoft.com/office/powerpoint/2010/main" val="2562540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6310CFE-CF88-4F36-B77D-E985D53A8B86}"/>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Title 1">
            <a:extLst>
              <a:ext uri="{FF2B5EF4-FFF2-40B4-BE49-F238E27FC236}">
                <a16:creationId xmlns:a16="http://schemas.microsoft.com/office/drawing/2014/main" id="{852CD34F-48AC-460B-91F5-C16703705B6A}"/>
              </a:ext>
            </a:extLst>
          </p:cNvPr>
          <p:cNvSpPr txBox="1">
            <a:spLocks/>
          </p:cNvSpPr>
          <p:nvPr/>
        </p:nvSpPr>
        <p:spPr>
          <a:xfrm>
            <a:off x="1297965" y="0"/>
            <a:ext cx="10145486"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70C0"/>
                </a:solidFill>
                <a:latin typeface="Arial" panose="020B0604020202020204" pitchFamily="34" charset="0"/>
                <a:cs typeface="Arial" panose="020B0604020202020204" pitchFamily="34" charset="0"/>
              </a:rPr>
              <a:t>Outline</a:t>
            </a:r>
          </a:p>
        </p:txBody>
      </p:sp>
      <p:sp>
        <p:nvSpPr>
          <p:cNvPr id="6" name="Subtitle 2">
            <a:extLst>
              <a:ext uri="{FF2B5EF4-FFF2-40B4-BE49-F238E27FC236}">
                <a16:creationId xmlns:a16="http://schemas.microsoft.com/office/drawing/2014/main" id="{44E27DAC-EABB-46D8-900F-F35264CDC5A2}"/>
              </a:ext>
            </a:extLst>
          </p:cNvPr>
          <p:cNvSpPr txBox="1">
            <a:spLocks/>
          </p:cNvSpPr>
          <p:nvPr/>
        </p:nvSpPr>
        <p:spPr>
          <a:xfrm>
            <a:off x="690664" y="1346851"/>
            <a:ext cx="11292331" cy="46356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Introduction</a:t>
            </a:r>
          </a:p>
          <a:p>
            <a:r>
              <a:rPr lang="en-US" dirty="0">
                <a:latin typeface="Arial" panose="020B0604020202020204" pitchFamily="34" charset="0"/>
                <a:cs typeface="Arial" panose="020B0604020202020204" pitchFamily="34" charset="0"/>
              </a:rPr>
              <a:t>Literature Review (If any/Optional)</a:t>
            </a:r>
          </a:p>
          <a:p>
            <a:r>
              <a:rPr lang="en-US" dirty="0">
                <a:latin typeface="Arial" panose="020B0604020202020204" pitchFamily="34" charset="0"/>
                <a:cs typeface="Arial" panose="020B0604020202020204" pitchFamily="34" charset="0"/>
              </a:rPr>
              <a:t>Research objectives</a:t>
            </a:r>
          </a:p>
          <a:p>
            <a:r>
              <a:rPr lang="en-US" altLang="ja-JP" b="0" i="0" dirty="0">
                <a:solidFill>
                  <a:srgbClr val="222222"/>
                </a:solidFill>
                <a:effectLst/>
                <a:highlight>
                  <a:srgbClr val="FFFFFF"/>
                </a:highlight>
                <a:latin typeface="Arial" panose="020B0604020202020204" pitchFamily="34" charset="0"/>
              </a:rPr>
              <a:t>Conceptual Framework/Hypothesis (If any)</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Methodology</a:t>
            </a:r>
          </a:p>
          <a:p>
            <a:r>
              <a:rPr lang="en-US" dirty="0">
                <a:latin typeface="Arial" panose="020B0604020202020204" pitchFamily="34" charset="0"/>
                <a:cs typeface="Arial" panose="020B0604020202020204" pitchFamily="34" charset="0"/>
              </a:rPr>
              <a:t>Results and Discussions</a:t>
            </a:r>
          </a:p>
          <a:p>
            <a:r>
              <a:rPr lang="en-US" dirty="0">
                <a:latin typeface="Arial" panose="020B0604020202020204" pitchFamily="34" charset="0"/>
                <a:cs typeface="Arial" panose="020B0604020202020204" pitchFamily="34" charset="0"/>
              </a:rPr>
              <a:t>Conclusions and Recommendations</a:t>
            </a:r>
          </a:p>
          <a:p>
            <a:r>
              <a:rPr lang="en-US" dirty="0">
                <a:latin typeface="Arial" panose="020B0604020202020204" pitchFamily="34" charset="0"/>
                <a:cs typeface="Arial" panose="020B0604020202020204" pitchFamily="34" charset="0"/>
              </a:rPr>
              <a:t>Acknowledgements </a:t>
            </a:r>
            <a:r>
              <a:rPr lang="en-US" altLang="ja-JP" dirty="0">
                <a:latin typeface="Arial" panose="020B0604020202020204" pitchFamily="34" charset="0"/>
                <a:cs typeface="Arial" panose="020B0604020202020204" pitchFamily="34" charset="0"/>
              </a:rPr>
              <a:t>(If any/Optional)</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References</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9D724107-823B-4904-B905-9786C6CB1C50}"/>
              </a:ext>
            </a:extLst>
          </p:cNvPr>
          <p:cNvSpPr txBox="1"/>
          <p:nvPr/>
        </p:nvSpPr>
        <p:spPr>
          <a:xfrm>
            <a:off x="4001676" y="103026"/>
            <a:ext cx="3381618" cy="1200329"/>
          </a:xfrm>
          <a:prstGeom prst="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b="1" dirty="0">
                <a:solidFill>
                  <a:srgbClr val="C00000"/>
                </a:solidFill>
                <a:latin typeface="Arial" panose="020B0604020202020204" pitchFamily="34" charset="0"/>
                <a:cs typeface="Arial" panose="020B0604020202020204" pitchFamily="34" charset="0"/>
              </a:rPr>
              <a:t>Note: </a:t>
            </a:r>
            <a:r>
              <a:rPr lang="en-US" altLang="ja-JP" b="1" dirty="0">
                <a:solidFill>
                  <a:srgbClr val="C00000"/>
                </a:solidFill>
                <a:latin typeface="Arial" panose="020B0604020202020204" pitchFamily="34" charset="0"/>
                <a:cs typeface="Arial" panose="020B0604020202020204" pitchFamily="34" charset="0"/>
              </a:rPr>
              <a:t>U</a:t>
            </a:r>
            <a:r>
              <a:rPr lang="en-US" b="1" dirty="0">
                <a:solidFill>
                  <a:srgbClr val="C00000"/>
                </a:solidFill>
                <a:latin typeface="Arial" panose="020B0604020202020204" pitchFamily="34" charset="0"/>
                <a:cs typeface="Arial" panose="020B0604020202020204" pitchFamily="34" charset="0"/>
              </a:rPr>
              <a:t>se Arial font,</a:t>
            </a:r>
            <a:r>
              <a:rPr lang="ja-JP" altLang="en-US" b="1" dirty="0">
                <a:solidFill>
                  <a:srgbClr val="C00000"/>
                </a:solidFill>
                <a:latin typeface="Arial" panose="020B0604020202020204" pitchFamily="34" charset="0"/>
                <a:cs typeface="Arial" panose="020B0604020202020204" pitchFamily="34" charset="0"/>
              </a:rPr>
              <a:t> </a:t>
            </a:r>
            <a:r>
              <a:rPr lang="en-US" b="1" dirty="0">
                <a:solidFill>
                  <a:srgbClr val="C00000"/>
                </a:solidFill>
                <a:latin typeface="Arial" panose="020B0604020202020204" pitchFamily="34" charset="0"/>
                <a:cs typeface="Arial" panose="020B0604020202020204" pitchFamily="34" charset="0"/>
              </a:rPr>
              <a:t>size 44 or larger for title text throughout the presentation as appropriate.</a:t>
            </a:r>
          </a:p>
        </p:txBody>
      </p:sp>
      <p:cxnSp>
        <p:nvCxnSpPr>
          <p:cNvPr id="8" name="Straight Arrow Connector 7">
            <a:extLst>
              <a:ext uri="{FF2B5EF4-FFF2-40B4-BE49-F238E27FC236}">
                <a16:creationId xmlns:a16="http://schemas.microsoft.com/office/drawing/2014/main" id="{D9342CD7-837E-4B63-A80F-73D2E72BD6D5}"/>
              </a:ext>
            </a:extLst>
          </p:cNvPr>
          <p:cNvCxnSpPr>
            <a:cxnSpLocks/>
          </p:cNvCxnSpPr>
          <p:nvPr/>
        </p:nvCxnSpPr>
        <p:spPr>
          <a:xfrm flipH="1">
            <a:off x="3324306" y="521878"/>
            <a:ext cx="661304" cy="0"/>
          </a:xfrm>
          <a:prstGeom prst="straightConnector1">
            <a:avLst/>
          </a:prstGeom>
          <a:ln w="28575">
            <a:solidFill>
              <a:schemeClr val="tx1"/>
            </a:solidFill>
            <a:tailEnd type="triangle"/>
          </a:ln>
        </p:spPr>
        <p:style>
          <a:lnRef idx="1">
            <a:schemeClr val="accent2"/>
          </a:lnRef>
          <a:fillRef idx="0">
            <a:schemeClr val="accent2"/>
          </a:fillRef>
          <a:effectRef idx="0">
            <a:schemeClr val="accent2"/>
          </a:effectRef>
          <a:fontRef idx="minor">
            <a:schemeClr val="tx1"/>
          </a:fontRef>
        </p:style>
      </p:cxnSp>
      <p:sp>
        <p:nvSpPr>
          <p:cNvPr id="10" name="TextBox 9">
            <a:extLst>
              <a:ext uri="{FF2B5EF4-FFF2-40B4-BE49-F238E27FC236}">
                <a16:creationId xmlns:a16="http://schemas.microsoft.com/office/drawing/2014/main" id="{4EC2BD77-A5A7-4C23-A5FE-7A25884304F2}"/>
              </a:ext>
            </a:extLst>
          </p:cNvPr>
          <p:cNvSpPr txBox="1"/>
          <p:nvPr/>
        </p:nvSpPr>
        <p:spPr>
          <a:xfrm>
            <a:off x="8610600" y="1494899"/>
            <a:ext cx="3148923" cy="3139321"/>
          </a:xfrm>
          <a:prstGeom prst="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b="1" dirty="0">
                <a:solidFill>
                  <a:srgbClr val="C00000"/>
                </a:solidFill>
                <a:latin typeface="Arial" panose="020B0604020202020204" pitchFamily="34" charset="0"/>
                <a:cs typeface="Arial" panose="020B0604020202020204" pitchFamily="34" charset="0"/>
              </a:rPr>
              <a:t>Note</a:t>
            </a:r>
          </a:p>
          <a:p>
            <a:pPr marL="285750" indent="-285750" algn="ctr">
              <a:buFont typeface="Arial" panose="020B0604020202020204" pitchFamily="34" charset="0"/>
              <a:buChar char="•"/>
            </a:pPr>
            <a:r>
              <a:rPr lang="en-US" altLang="ja-JP" b="1" dirty="0">
                <a:solidFill>
                  <a:srgbClr val="C00000"/>
                </a:solidFill>
                <a:latin typeface="Arial" panose="020B0604020202020204" pitchFamily="34" charset="0"/>
                <a:cs typeface="Arial" panose="020B0604020202020204" pitchFamily="34" charset="0"/>
              </a:rPr>
              <a:t>U</a:t>
            </a:r>
            <a:r>
              <a:rPr lang="en-US" b="1" dirty="0">
                <a:solidFill>
                  <a:srgbClr val="C00000"/>
                </a:solidFill>
                <a:latin typeface="Arial" panose="020B0604020202020204" pitchFamily="34" charset="0"/>
                <a:cs typeface="Arial" panose="020B0604020202020204" pitchFamily="34" charset="0"/>
              </a:rPr>
              <a:t>se Arial font, size 28 or larger for body text throughout the presentation as appropriate.</a:t>
            </a:r>
          </a:p>
          <a:p>
            <a:pPr marL="285750" indent="-285750" algn="ctr">
              <a:buFont typeface="Arial" panose="020B0604020202020204" pitchFamily="34" charset="0"/>
              <a:buChar char="•"/>
            </a:pPr>
            <a:endParaRPr lang="en-US" b="1" dirty="0">
              <a:solidFill>
                <a:srgbClr val="C00000"/>
              </a:solidFill>
              <a:latin typeface="Arial" panose="020B0604020202020204" pitchFamily="34" charset="0"/>
              <a:cs typeface="Arial" panose="020B0604020202020204" pitchFamily="34" charset="0"/>
            </a:endParaRPr>
          </a:p>
          <a:p>
            <a:pPr marL="285750" indent="-285750" algn="ctr">
              <a:buFont typeface="Arial" panose="020B0604020202020204" pitchFamily="34" charset="0"/>
              <a:buChar char="•"/>
            </a:pPr>
            <a:r>
              <a:rPr lang="en-US" b="1" dirty="0">
                <a:solidFill>
                  <a:srgbClr val="C00000"/>
                </a:solidFill>
                <a:latin typeface="Arial" panose="020B0604020202020204" pitchFamily="34" charset="0"/>
                <a:cs typeface="Arial" panose="020B0604020202020204" pitchFamily="34" charset="0"/>
              </a:rPr>
              <a:t>Use bulleted </a:t>
            </a:r>
            <a:r>
              <a:rPr lang="en-US" altLang="ja-JP" b="1" dirty="0">
                <a:solidFill>
                  <a:srgbClr val="C00000"/>
                </a:solidFill>
                <a:latin typeface="Arial" panose="020B0604020202020204" pitchFamily="34" charset="0"/>
                <a:cs typeface="Arial" panose="020B0604020202020204" pitchFamily="34" charset="0"/>
              </a:rPr>
              <a:t>points or numbering </a:t>
            </a:r>
            <a:r>
              <a:rPr lang="en-US" b="1" dirty="0">
                <a:solidFill>
                  <a:srgbClr val="C00000"/>
                </a:solidFill>
                <a:latin typeface="Arial" panose="020B0604020202020204" pitchFamily="34" charset="0"/>
                <a:cs typeface="Arial" panose="020B0604020202020204" pitchFamily="34" charset="0"/>
              </a:rPr>
              <a:t>and avoid including long sentences. </a:t>
            </a:r>
          </a:p>
        </p:txBody>
      </p:sp>
      <p:cxnSp>
        <p:nvCxnSpPr>
          <p:cNvPr id="11" name="Straight Arrow Connector 10">
            <a:extLst>
              <a:ext uri="{FF2B5EF4-FFF2-40B4-BE49-F238E27FC236}">
                <a16:creationId xmlns:a16="http://schemas.microsoft.com/office/drawing/2014/main" id="{C67AEC02-4443-4ABD-AD18-67708FF6C9A7}"/>
              </a:ext>
            </a:extLst>
          </p:cNvPr>
          <p:cNvCxnSpPr>
            <a:cxnSpLocks/>
          </p:cNvCxnSpPr>
          <p:nvPr/>
        </p:nvCxnSpPr>
        <p:spPr>
          <a:xfrm flipH="1">
            <a:off x="6459166" y="2016242"/>
            <a:ext cx="2106483" cy="0"/>
          </a:xfrm>
          <a:prstGeom prst="straightConnector1">
            <a:avLst/>
          </a:prstGeom>
          <a:ln w="28575">
            <a:solidFill>
              <a:schemeClr val="tx1"/>
            </a:solidFill>
            <a:tailEnd type="triangle"/>
          </a:ln>
        </p:spPr>
        <p:style>
          <a:lnRef idx="1">
            <a:schemeClr val="accent2"/>
          </a:lnRef>
          <a:fillRef idx="0">
            <a:schemeClr val="accent2"/>
          </a:fillRef>
          <a:effectRef idx="0">
            <a:schemeClr val="accent2"/>
          </a:effectRef>
          <a:fontRef idx="minor">
            <a:schemeClr val="tx1"/>
          </a:fontRef>
        </p:style>
      </p:cxnSp>
      <p:sp>
        <p:nvSpPr>
          <p:cNvPr id="12" name="Slide Number Placeholder 11">
            <a:extLst>
              <a:ext uri="{FF2B5EF4-FFF2-40B4-BE49-F238E27FC236}">
                <a16:creationId xmlns:a16="http://schemas.microsoft.com/office/drawing/2014/main" id="{83677234-B342-4416-A7B5-1992921A765A}"/>
              </a:ext>
            </a:extLst>
          </p:cNvPr>
          <p:cNvSpPr>
            <a:spLocks noGrp="1"/>
          </p:cNvSpPr>
          <p:nvPr>
            <p:ph type="sldNum" sz="quarter" idx="12"/>
          </p:nvPr>
        </p:nvSpPr>
        <p:spPr/>
        <p:txBody>
          <a:bodyPr/>
          <a:lstStyle/>
          <a:p>
            <a:fld id="{FAE41093-A7BA-49BD-9C3E-709B9D91757E}" type="slidenum">
              <a:rPr lang="en-US" smtClean="0"/>
              <a:t>2</a:t>
            </a:fld>
            <a:endParaRPr lang="en-US"/>
          </a:p>
        </p:txBody>
      </p:sp>
      <p:sp>
        <p:nvSpPr>
          <p:cNvPr id="20" name="TextBox 19">
            <a:extLst>
              <a:ext uri="{FF2B5EF4-FFF2-40B4-BE49-F238E27FC236}">
                <a16:creationId xmlns:a16="http://schemas.microsoft.com/office/drawing/2014/main" id="{7BF3DB3D-EEF5-1094-D734-DB8101CE6F1D}"/>
              </a:ext>
            </a:extLst>
          </p:cNvPr>
          <p:cNvSpPr txBox="1"/>
          <p:nvPr/>
        </p:nvSpPr>
        <p:spPr>
          <a:xfrm>
            <a:off x="8614284" y="4857781"/>
            <a:ext cx="3289532" cy="1477328"/>
          </a:xfrm>
          <a:prstGeom prst="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b="1" dirty="0">
                <a:solidFill>
                  <a:srgbClr val="C00000"/>
                </a:solidFill>
                <a:latin typeface="Arial" panose="020B0604020202020204" pitchFamily="34" charset="0"/>
                <a:cs typeface="Arial" panose="020B0604020202020204" pitchFamily="34" charset="0"/>
              </a:rPr>
              <a:t>Note</a:t>
            </a:r>
          </a:p>
          <a:p>
            <a:pPr marL="285750" indent="-285750" algn="ctr">
              <a:buFont typeface="Arial" panose="020B0604020202020204" pitchFamily="34" charset="0"/>
              <a:buChar char="•"/>
            </a:pPr>
            <a:r>
              <a:rPr lang="en-US" b="1" dirty="0">
                <a:solidFill>
                  <a:srgbClr val="C00000"/>
                </a:solidFill>
                <a:latin typeface="Arial" panose="020B0604020202020204" pitchFamily="34" charset="0"/>
                <a:cs typeface="Arial" panose="020B0604020202020204" pitchFamily="34" charset="0"/>
              </a:rPr>
              <a:t>Results and Discussion can be included as separate sections if necessary.</a:t>
            </a:r>
          </a:p>
        </p:txBody>
      </p:sp>
      <p:cxnSp>
        <p:nvCxnSpPr>
          <p:cNvPr id="24" name="Connector: Curved 23">
            <a:extLst>
              <a:ext uri="{FF2B5EF4-FFF2-40B4-BE49-F238E27FC236}">
                <a16:creationId xmlns:a16="http://schemas.microsoft.com/office/drawing/2014/main" id="{ECA4058F-F013-197A-EBD7-FDDF8B1D4DD2}"/>
              </a:ext>
            </a:extLst>
          </p:cNvPr>
          <p:cNvCxnSpPr>
            <a:cxnSpLocks/>
          </p:cNvCxnSpPr>
          <p:nvPr/>
        </p:nvCxnSpPr>
        <p:spPr>
          <a:xfrm rot="10800000">
            <a:off x="5116750" y="4085617"/>
            <a:ext cx="3448901" cy="865764"/>
          </a:xfrm>
          <a:prstGeom prst="curvedConnector3">
            <a:avLst>
              <a:gd name="adj1" fmla="val 43795"/>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815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853E210-468C-4E68-90DB-B15A3D9D691E}"/>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Title 1">
            <a:extLst>
              <a:ext uri="{FF2B5EF4-FFF2-40B4-BE49-F238E27FC236}">
                <a16:creationId xmlns:a16="http://schemas.microsoft.com/office/drawing/2014/main" id="{CFFBA6F6-CF6C-4E89-926D-12179B57710E}"/>
              </a:ext>
            </a:extLst>
          </p:cNvPr>
          <p:cNvSpPr txBox="1">
            <a:spLocks/>
          </p:cNvSpPr>
          <p:nvPr/>
        </p:nvSpPr>
        <p:spPr>
          <a:xfrm>
            <a:off x="1219553" y="-8519"/>
            <a:ext cx="10145486"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70C0"/>
                </a:solidFill>
                <a:latin typeface="Arial" panose="020B0604020202020204" pitchFamily="34" charset="0"/>
                <a:cs typeface="Arial" panose="020B0604020202020204" pitchFamily="34" charset="0"/>
              </a:rPr>
              <a:t>Introduction</a:t>
            </a:r>
          </a:p>
        </p:txBody>
      </p:sp>
      <p:sp>
        <p:nvSpPr>
          <p:cNvPr id="6" name="Subtitle 2">
            <a:extLst>
              <a:ext uri="{FF2B5EF4-FFF2-40B4-BE49-F238E27FC236}">
                <a16:creationId xmlns:a16="http://schemas.microsoft.com/office/drawing/2014/main" id="{BA35BD56-785C-4C2C-86E1-1EF87BC64ADD}"/>
              </a:ext>
            </a:extLst>
          </p:cNvPr>
          <p:cNvSpPr txBox="1">
            <a:spLocks/>
          </p:cNvSpPr>
          <p:nvPr/>
        </p:nvSpPr>
        <p:spPr>
          <a:xfrm>
            <a:off x="209005" y="1511685"/>
            <a:ext cx="11493637"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latin typeface="Arial" panose="020B0604020202020204" pitchFamily="34" charset="0"/>
                <a:cs typeface="Arial" panose="020B0604020202020204" pitchFamily="34" charset="0"/>
              </a:rPr>
              <a:t>Introduction of your research</a:t>
            </a:r>
          </a:p>
          <a:p>
            <a:pPr algn="just"/>
            <a:endParaRPr lang="en-US" dirty="0">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EEB099F0-CC8B-4375-BCBA-65EA921CD198}"/>
              </a:ext>
            </a:extLst>
          </p:cNvPr>
          <p:cNvSpPr>
            <a:spLocks noGrp="1"/>
          </p:cNvSpPr>
          <p:nvPr>
            <p:ph type="sldNum" sz="quarter" idx="12"/>
          </p:nvPr>
        </p:nvSpPr>
        <p:spPr/>
        <p:txBody>
          <a:bodyPr/>
          <a:lstStyle/>
          <a:p>
            <a:fld id="{FAE41093-A7BA-49BD-9C3E-709B9D91757E}" type="slidenum">
              <a:rPr lang="en-US" smtClean="0"/>
              <a:t>3</a:t>
            </a:fld>
            <a:endParaRPr lang="en-US"/>
          </a:p>
        </p:txBody>
      </p:sp>
    </p:spTree>
    <p:extLst>
      <p:ext uri="{BB962C8B-B14F-4D97-AF65-F5344CB8AC3E}">
        <p14:creationId xmlns:p14="http://schemas.microsoft.com/office/powerpoint/2010/main" val="3314358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853E210-468C-4E68-90DB-B15A3D9D691E}"/>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Title 1">
            <a:extLst>
              <a:ext uri="{FF2B5EF4-FFF2-40B4-BE49-F238E27FC236}">
                <a16:creationId xmlns:a16="http://schemas.microsoft.com/office/drawing/2014/main" id="{CFFBA6F6-CF6C-4E89-926D-12179B57710E}"/>
              </a:ext>
            </a:extLst>
          </p:cNvPr>
          <p:cNvSpPr txBox="1">
            <a:spLocks/>
          </p:cNvSpPr>
          <p:nvPr/>
        </p:nvSpPr>
        <p:spPr>
          <a:xfrm>
            <a:off x="1219553" y="-8519"/>
            <a:ext cx="10145486"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70C0"/>
                </a:solidFill>
                <a:latin typeface="Arial" panose="020B0604020202020204" pitchFamily="34" charset="0"/>
                <a:cs typeface="Arial" panose="020B0604020202020204" pitchFamily="34" charset="0"/>
              </a:rPr>
              <a:t>Literature Review </a:t>
            </a:r>
            <a:r>
              <a:rPr lang="en-US" sz="3600" b="1" dirty="0">
                <a:solidFill>
                  <a:srgbClr val="C00000"/>
                </a:solidFill>
                <a:latin typeface="Arial" panose="020B0604020202020204" pitchFamily="34" charset="0"/>
                <a:cs typeface="Arial" panose="020B0604020202020204" pitchFamily="34" charset="0"/>
              </a:rPr>
              <a:t>(If any/Optional)</a:t>
            </a:r>
            <a:endParaRPr lang="en-US" b="1" dirty="0">
              <a:solidFill>
                <a:srgbClr val="C00000"/>
              </a:solidFill>
              <a:latin typeface="Arial" panose="020B0604020202020204" pitchFamily="34" charset="0"/>
              <a:cs typeface="Arial" panose="020B0604020202020204" pitchFamily="34" charset="0"/>
            </a:endParaRPr>
          </a:p>
        </p:txBody>
      </p:sp>
      <p:sp>
        <p:nvSpPr>
          <p:cNvPr id="6" name="Subtitle 2">
            <a:extLst>
              <a:ext uri="{FF2B5EF4-FFF2-40B4-BE49-F238E27FC236}">
                <a16:creationId xmlns:a16="http://schemas.microsoft.com/office/drawing/2014/main" id="{BA35BD56-785C-4C2C-86E1-1EF87BC64ADD}"/>
              </a:ext>
            </a:extLst>
          </p:cNvPr>
          <p:cNvSpPr txBox="1">
            <a:spLocks/>
          </p:cNvSpPr>
          <p:nvPr/>
        </p:nvSpPr>
        <p:spPr>
          <a:xfrm>
            <a:off x="209005" y="1511685"/>
            <a:ext cx="11493637"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latin typeface="Arial" panose="020B0604020202020204" pitchFamily="34" charset="0"/>
                <a:cs typeface="Arial" panose="020B0604020202020204" pitchFamily="34" charset="0"/>
              </a:rPr>
              <a:t>Literature review of your research</a:t>
            </a:r>
          </a:p>
          <a:p>
            <a:pPr algn="just"/>
            <a:endParaRPr lang="en-US" dirty="0">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EEB099F0-CC8B-4375-BCBA-65EA921CD198}"/>
              </a:ext>
            </a:extLst>
          </p:cNvPr>
          <p:cNvSpPr>
            <a:spLocks noGrp="1"/>
          </p:cNvSpPr>
          <p:nvPr>
            <p:ph type="sldNum" sz="quarter" idx="12"/>
          </p:nvPr>
        </p:nvSpPr>
        <p:spPr/>
        <p:txBody>
          <a:bodyPr/>
          <a:lstStyle/>
          <a:p>
            <a:fld id="{FAE41093-A7BA-49BD-9C3E-709B9D91757E}" type="slidenum">
              <a:rPr lang="en-US" smtClean="0"/>
              <a:t>4</a:t>
            </a:fld>
            <a:endParaRPr lang="en-US"/>
          </a:p>
        </p:txBody>
      </p:sp>
    </p:spTree>
    <p:extLst>
      <p:ext uri="{BB962C8B-B14F-4D97-AF65-F5344CB8AC3E}">
        <p14:creationId xmlns:p14="http://schemas.microsoft.com/office/powerpoint/2010/main" val="348781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29323DF-DE82-43D9-AC02-EA390640B3BB}"/>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Title 1">
            <a:extLst>
              <a:ext uri="{FF2B5EF4-FFF2-40B4-BE49-F238E27FC236}">
                <a16:creationId xmlns:a16="http://schemas.microsoft.com/office/drawing/2014/main" id="{ABCCEDD4-3A3E-4B5F-BB9F-15BE4A1C0E3A}"/>
              </a:ext>
            </a:extLst>
          </p:cNvPr>
          <p:cNvSpPr txBox="1">
            <a:spLocks/>
          </p:cNvSpPr>
          <p:nvPr/>
        </p:nvSpPr>
        <p:spPr>
          <a:xfrm>
            <a:off x="1200683" y="-8519"/>
            <a:ext cx="10145486"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70C0"/>
                </a:solidFill>
                <a:latin typeface="Arial" panose="020B0604020202020204" pitchFamily="34" charset="0"/>
                <a:cs typeface="Arial" panose="020B0604020202020204" pitchFamily="34" charset="0"/>
              </a:rPr>
              <a:t>Research Objectives</a:t>
            </a:r>
          </a:p>
        </p:txBody>
      </p:sp>
      <p:sp>
        <p:nvSpPr>
          <p:cNvPr id="6" name="Subtitle 2">
            <a:extLst>
              <a:ext uri="{FF2B5EF4-FFF2-40B4-BE49-F238E27FC236}">
                <a16:creationId xmlns:a16="http://schemas.microsoft.com/office/drawing/2014/main" id="{DF9622C3-5B7B-46AF-9419-56FB3C4D3CF4}"/>
              </a:ext>
            </a:extLst>
          </p:cNvPr>
          <p:cNvSpPr txBox="1">
            <a:spLocks/>
          </p:cNvSpPr>
          <p:nvPr/>
        </p:nvSpPr>
        <p:spPr>
          <a:xfrm>
            <a:off x="695567" y="1421609"/>
            <a:ext cx="11144795"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mj-lt"/>
              <a:buAutoNum type="arabicPeriod"/>
            </a:pPr>
            <a:r>
              <a:rPr lang="en-US" dirty="0">
                <a:latin typeface="Arial" panose="020B0604020202020204" pitchFamily="34" charset="0"/>
                <a:cs typeface="Arial" panose="020B0604020202020204" pitchFamily="34" charset="0"/>
              </a:rPr>
              <a:t>Objective 1</a:t>
            </a:r>
          </a:p>
          <a:p>
            <a:pPr marL="457200" indent="-457200">
              <a:buFont typeface="+mj-lt"/>
              <a:buAutoNum type="arabicPeriod"/>
            </a:pPr>
            <a:r>
              <a:rPr lang="en-US" dirty="0">
                <a:latin typeface="Arial" panose="020B0604020202020204" pitchFamily="34" charset="0"/>
                <a:cs typeface="Arial" panose="020B0604020202020204" pitchFamily="34" charset="0"/>
              </a:rPr>
              <a:t>Objective 2</a:t>
            </a:r>
          </a:p>
          <a:p>
            <a:pPr marL="457200" indent="-457200">
              <a:buFont typeface="+mj-lt"/>
              <a:buAutoNum type="arabicPeriod"/>
            </a:pPr>
            <a:r>
              <a:rPr lang="en-US" dirty="0">
                <a:latin typeface="Arial" panose="020B0604020202020204" pitchFamily="34" charset="0"/>
                <a:cs typeface="Arial" panose="020B0604020202020204" pitchFamily="34" charset="0"/>
              </a:rPr>
              <a:t>Objective 3</a:t>
            </a:r>
          </a:p>
        </p:txBody>
      </p:sp>
      <p:sp>
        <p:nvSpPr>
          <p:cNvPr id="7" name="Slide Number Placeholder 3">
            <a:extLst>
              <a:ext uri="{FF2B5EF4-FFF2-40B4-BE49-F238E27FC236}">
                <a16:creationId xmlns:a16="http://schemas.microsoft.com/office/drawing/2014/main" id="{E99CB725-23E9-49A1-9C3E-98E437320DFE}"/>
              </a:ext>
            </a:extLst>
          </p:cNvPr>
          <p:cNvSpPr>
            <a:spLocks noGrp="1"/>
          </p:cNvSpPr>
          <p:nvPr>
            <p:ph type="sldNum" sz="quarter" idx="12"/>
          </p:nvPr>
        </p:nvSpPr>
        <p:spPr>
          <a:xfrm>
            <a:off x="9448800" y="6492875"/>
            <a:ext cx="2743200" cy="365125"/>
          </a:xfrm>
        </p:spPr>
        <p:txBody>
          <a:bodyPr/>
          <a:lstStyle/>
          <a:p>
            <a:fld id="{009E965F-FE03-47E1-89E3-1F98A082FF9A}" type="slidenum">
              <a:rPr lang="en-US" smtClean="0"/>
              <a:t>5</a:t>
            </a:fld>
            <a:endParaRPr lang="en-US"/>
          </a:p>
        </p:txBody>
      </p:sp>
    </p:spTree>
    <p:extLst>
      <p:ext uri="{BB962C8B-B14F-4D97-AF65-F5344CB8AC3E}">
        <p14:creationId xmlns:p14="http://schemas.microsoft.com/office/powerpoint/2010/main" val="880425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29323DF-DE82-43D9-AC02-EA390640B3BB}"/>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Title 1">
            <a:extLst>
              <a:ext uri="{FF2B5EF4-FFF2-40B4-BE49-F238E27FC236}">
                <a16:creationId xmlns:a16="http://schemas.microsoft.com/office/drawing/2014/main" id="{ABCCEDD4-3A3E-4B5F-BB9F-15BE4A1C0E3A}"/>
              </a:ext>
            </a:extLst>
          </p:cNvPr>
          <p:cNvSpPr txBox="1">
            <a:spLocks/>
          </p:cNvSpPr>
          <p:nvPr/>
        </p:nvSpPr>
        <p:spPr>
          <a:xfrm>
            <a:off x="1293783" y="-8520"/>
            <a:ext cx="9610927" cy="143012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70C0"/>
                </a:solidFill>
                <a:latin typeface="Arial" panose="020B0604020202020204" pitchFamily="34" charset="0"/>
                <a:cs typeface="Arial" panose="020B0604020202020204" pitchFamily="34" charset="0"/>
              </a:rPr>
              <a:t>Conceptual Framework/</a:t>
            </a:r>
          </a:p>
          <a:p>
            <a:r>
              <a:rPr lang="en-US" b="1" dirty="0">
                <a:solidFill>
                  <a:srgbClr val="0070C0"/>
                </a:solidFill>
                <a:latin typeface="Arial" panose="020B0604020202020204" pitchFamily="34" charset="0"/>
                <a:cs typeface="Arial" panose="020B0604020202020204" pitchFamily="34" charset="0"/>
              </a:rPr>
              <a:t>Hypothesis </a:t>
            </a:r>
            <a:r>
              <a:rPr lang="en-US" sz="3600" b="1" dirty="0">
                <a:solidFill>
                  <a:srgbClr val="C00000"/>
                </a:solidFill>
                <a:latin typeface="Arial" panose="020B0604020202020204" pitchFamily="34" charset="0"/>
                <a:cs typeface="Arial" panose="020B0604020202020204" pitchFamily="34" charset="0"/>
              </a:rPr>
              <a:t>(If any/Optional)</a:t>
            </a:r>
            <a:endParaRPr lang="en-US" b="1" dirty="0">
              <a:solidFill>
                <a:srgbClr val="C00000"/>
              </a:solidFill>
              <a:latin typeface="Arial" panose="020B0604020202020204" pitchFamily="34" charset="0"/>
              <a:cs typeface="Arial" panose="020B0604020202020204" pitchFamily="34" charset="0"/>
            </a:endParaRPr>
          </a:p>
        </p:txBody>
      </p:sp>
      <p:sp>
        <p:nvSpPr>
          <p:cNvPr id="6" name="Subtitle 2">
            <a:extLst>
              <a:ext uri="{FF2B5EF4-FFF2-40B4-BE49-F238E27FC236}">
                <a16:creationId xmlns:a16="http://schemas.microsoft.com/office/drawing/2014/main" id="{DF9622C3-5B7B-46AF-9419-56FB3C4D3CF4}"/>
              </a:ext>
            </a:extLst>
          </p:cNvPr>
          <p:cNvSpPr txBox="1">
            <a:spLocks/>
          </p:cNvSpPr>
          <p:nvPr/>
        </p:nvSpPr>
        <p:spPr>
          <a:xfrm>
            <a:off x="695567" y="1635619"/>
            <a:ext cx="11144795"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Hypothesis </a:t>
            </a:r>
          </a:p>
        </p:txBody>
      </p:sp>
      <p:sp>
        <p:nvSpPr>
          <p:cNvPr id="7" name="Slide Number Placeholder 3">
            <a:extLst>
              <a:ext uri="{FF2B5EF4-FFF2-40B4-BE49-F238E27FC236}">
                <a16:creationId xmlns:a16="http://schemas.microsoft.com/office/drawing/2014/main" id="{E99CB725-23E9-49A1-9C3E-98E437320DFE}"/>
              </a:ext>
            </a:extLst>
          </p:cNvPr>
          <p:cNvSpPr>
            <a:spLocks noGrp="1"/>
          </p:cNvSpPr>
          <p:nvPr>
            <p:ph type="sldNum" sz="quarter" idx="12"/>
          </p:nvPr>
        </p:nvSpPr>
        <p:spPr>
          <a:xfrm>
            <a:off x="9448800" y="6492875"/>
            <a:ext cx="2743200" cy="365125"/>
          </a:xfrm>
        </p:spPr>
        <p:txBody>
          <a:bodyPr/>
          <a:lstStyle/>
          <a:p>
            <a:fld id="{009E965F-FE03-47E1-89E3-1F98A082FF9A}" type="slidenum">
              <a:rPr lang="en-US" smtClean="0"/>
              <a:t>6</a:t>
            </a:fld>
            <a:endParaRPr lang="en-US"/>
          </a:p>
        </p:txBody>
      </p:sp>
    </p:spTree>
    <p:extLst>
      <p:ext uri="{BB962C8B-B14F-4D97-AF65-F5344CB8AC3E}">
        <p14:creationId xmlns:p14="http://schemas.microsoft.com/office/powerpoint/2010/main" val="850769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4DD38D2-9D2C-4F94-8737-31AD1EEC99D7}"/>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Title 1">
            <a:extLst>
              <a:ext uri="{FF2B5EF4-FFF2-40B4-BE49-F238E27FC236}">
                <a16:creationId xmlns:a16="http://schemas.microsoft.com/office/drawing/2014/main" id="{8B80DCFB-4C54-44A1-8768-E9FC3F6402D1}"/>
              </a:ext>
            </a:extLst>
          </p:cNvPr>
          <p:cNvSpPr txBox="1">
            <a:spLocks/>
          </p:cNvSpPr>
          <p:nvPr/>
        </p:nvSpPr>
        <p:spPr>
          <a:xfrm>
            <a:off x="1190956" y="0"/>
            <a:ext cx="10145486"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70C0"/>
                </a:solidFill>
                <a:latin typeface="Arial" panose="020B0604020202020204" pitchFamily="34" charset="0"/>
                <a:cs typeface="Arial" panose="020B0604020202020204" pitchFamily="34" charset="0"/>
              </a:rPr>
              <a:t>Methodology</a:t>
            </a:r>
          </a:p>
        </p:txBody>
      </p:sp>
      <p:sp>
        <p:nvSpPr>
          <p:cNvPr id="6" name="Subtitle 2">
            <a:extLst>
              <a:ext uri="{FF2B5EF4-FFF2-40B4-BE49-F238E27FC236}">
                <a16:creationId xmlns:a16="http://schemas.microsoft.com/office/drawing/2014/main" id="{AE4E8597-BD52-479E-857A-1020F7557928}"/>
              </a:ext>
            </a:extLst>
          </p:cNvPr>
          <p:cNvSpPr txBox="1">
            <a:spLocks/>
          </p:cNvSpPr>
          <p:nvPr/>
        </p:nvSpPr>
        <p:spPr>
          <a:xfrm>
            <a:off x="255155" y="1421609"/>
            <a:ext cx="11144795"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Methodology </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A2E61D3C-BE1A-43C5-8BBC-DAA027B1ED8A}"/>
              </a:ext>
            </a:extLst>
          </p:cNvPr>
          <p:cNvSpPr>
            <a:spLocks noGrp="1"/>
          </p:cNvSpPr>
          <p:nvPr>
            <p:ph type="sldNum" sz="quarter" idx="12"/>
          </p:nvPr>
        </p:nvSpPr>
        <p:spPr/>
        <p:txBody>
          <a:bodyPr/>
          <a:lstStyle/>
          <a:p>
            <a:fld id="{FAE41093-A7BA-49BD-9C3E-709B9D91757E}" type="slidenum">
              <a:rPr lang="en-US" smtClean="0"/>
              <a:t>7</a:t>
            </a:fld>
            <a:endParaRPr lang="en-US"/>
          </a:p>
        </p:txBody>
      </p:sp>
    </p:spTree>
    <p:extLst>
      <p:ext uri="{BB962C8B-B14F-4D97-AF65-F5344CB8AC3E}">
        <p14:creationId xmlns:p14="http://schemas.microsoft.com/office/powerpoint/2010/main" val="1618852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2DDD44F-DFCE-4137-8FB9-F291AD893FBF}"/>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Title 1">
            <a:extLst>
              <a:ext uri="{FF2B5EF4-FFF2-40B4-BE49-F238E27FC236}">
                <a16:creationId xmlns:a16="http://schemas.microsoft.com/office/drawing/2014/main" id="{89A89B85-5108-4FBE-BA87-539DF5804EA0}"/>
              </a:ext>
            </a:extLst>
          </p:cNvPr>
          <p:cNvSpPr txBox="1">
            <a:spLocks/>
          </p:cNvSpPr>
          <p:nvPr/>
        </p:nvSpPr>
        <p:spPr>
          <a:xfrm>
            <a:off x="1179477" y="-3487"/>
            <a:ext cx="10145486"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70C0"/>
                </a:solidFill>
                <a:latin typeface="Arial" panose="020B0604020202020204" pitchFamily="34" charset="0"/>
                <a:cs typeface="Arial" panose="020B0604020202020204" pitchFamily="34" charset="0"/>
              </a:rPr>
              <a:t>Results and Discussions</a:t>
            </a:r>
          </a:p>
        </p:txBody>
      </p:sp>
      <p:sp>
        <p:nvSpPr>
          <p:cNvPr id="6" name="Subtitle 2">
            <a:extLst>
              <a:ext uri="{FF2B5EF4-FFF2-40B4-BE49-F238E27FC236}">
                <a16:creationId xmlns:a16="http://schemas.microsoft.com/office/drawing/2014/main" id="{B0510C60-038B-43A4-A5F0-CF92ED67A837}"/>
              </a:ext>
            </a:extLst>
          </p:cNvPr>
          <p:cNvSpPr txBox="1">
            <a:spLocks/>
          </p:cNvSpPr>
          <p:nvPr/>
        </p:nvSpPr>
        <p:spPr>
          <a:xfrm>
            <a:off x="209005" y="1511685"/>
            <a:ext cx="11144795"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Important results</a:t>
            </a:r>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US" sz="2400" dirty="0">
                <a:latin typeface="Arial" panose="020B0604020202020204" pitchFamily="34" charset="0"/>
                <a:cs typeface="Arial" panose="020B0604020202020204" pitchFamily="34" charset="0"/>
              </a:rPr>
              <a:t>Table.01: (Title)</a:t>
            </a:r>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graphicFrame>
        <p:nvGraphicFramePr>
          <p:cNvPr id="7" name="Table 6">
            <a:extLst>
              <a:ext uri="{FF2B5EF4-FFF2-40B4-BE49-F238E27FC236}">
                <a16:creationId xmlns:a16="http://schemas.microsoft.com/office/drawing/2014/main" id="{2D4C5629-4F47-4C26-859A-487C05285C03}"/>
              </a:ext>
            </a:extLst>
          </p:cNvPr>
          <p:cNvGraphicFramePr>
            <a:graphicFrameLocks noGrp="1"/>
          </p:cNvGraphicFramePr>
          <p:nvPr>
            <p:extLst>
              <p:ext uri="{D42A27DB-BD31-4B8C-83A1-F6EECF244321}">
                <p14:modId xmlns:p14="http://schemas.microsoft.com/office/powerpoint/2010/main" val="425350380"/>
              </p:ext>
            </p:extLst>
          </p:nvPr>
        </p:nvGraphicFramePr>
        <p:xfrm>
          <a:off x="334841" y="3672328"/>
          <a:ext cx="3399168" cy="1764042"/>
        </p:xfrm>
        <a:graphic>
          <a:graphicData uri="http://schemas.openxmlformats.org/drawingml/2006/table">
            <a:tbl>
              <a:tblPr firstRow="1" bandRow="1">
                <a:tableStyleId>{5C22544A-7EE6-4342-B048-85BDC9FD1C3A}</a:tableStyleId>
              </a:tblPr>
              <a:tblGrid>
                <a:gridCol w="1133056">
                  <a:extLst>
                    <a:ext uri="{9D8B030D-6E8A-4147-A177-3AD203B41FA5}">
                      <a16:colId xmlns:a16="http://schemas.microsoft.com/office/drawing/2014/main" val="3492526534"/>
                    </a:ext>
                  </a:extLst>
                </a:gridCol>
                <a:gridCol w="1133056">
                  <a:extLst>
                    <a:ext uri="{9D8B030D-6E8A-4147-A177-3AD203B41FA5}">
                      <a16:colId xmlns:a16="http://schemas.microsoft.com/office/drawing/2014/main" val="1654241927"/>
                    </a:ext>
                  </a:extLst>
                </a:gridCol>
                <a:gridCol w="1133056">
                  <a:extLst>
                    <a:ext uri="{9D8B030D-6E8A-4147-A177-3AD203B41FA5}">
                      <a16:colId xmlns:a16="http://schemas.microsoft.com/office/drawing/2014/main" val="3684566975"/>
                    </a:ext>
                  </a:extLst>
                </a:gridCol>
              </a:tblGrid>
              <a:tr h="588014">
                <a:tc>
                  <a:txBody>
                    <a:bodyPr/>
                    <a:lstStyle/>
                    <a:p>
                      <a:r>
                        <a:rPr lang="en-US" sz="2000" dirty="0">
                          <a:latin typeface="Arial" panose="020B0604020202020204" pitchFamily="34" charset="0"/>
                          <a:cs typeface="Arial" panose="020B0604020202020204" pitchFamily="34" charset="0"/>
                        </a:rPr>
                        <a:t>Title</a:t>
                      </a:r>
                      <a:r>
                        <a:rPr lang="en-US" sz="2000" baseline="0" dirty="0">
                          <a:latin typeface="Arial" panose="020B0604020202020204" pitchFamily="34" charset="0"/>
                          <a:cs typeface="Arial" panose="020B0604020202020204" pitchFamily="34" charset="0"/>
                        </a:rPr>
                        <a:t> 01</a:t>
                      </a:r>
                      <a:endParaRPr lang="en-US" sz="2000" dirty="0">
                        <a:latin typeface="Arial" panose="020B0604020202020204" pitchFamily="34" charset="0"/>
                        <a:cs typeface="Arial" panose="020B0604020202020204" pitchFamily="34" charset="0"/>
                      </a:endParaRPr>
                    </a:p>
                  </a:txBody>
                  <a:tcPr/>
                </a:tc>
                <a:tc>
                  <a:txBody>
                    <a:bodyPr/>
                    <a:lstStyle/>
                    <a:p>
                      <a:r>
                        <a:rPr lang="en-US" sz="2000" dirty="0">
                          <a:latin typeface="Arial" panose="020B0604020202020204" pitchFamily="34" charset="0"/>
                          <a:cs typeface="Arial" panose="020B0604020202020204" pitchFamily="34" charset="0"/>
                        </a:rPr>
                        <a:t>Title 02</a:t>
                      </a:r>
                    </a:p>
                  </a:txBody>
                  <a:tcPr/>
                </a:tc>
                <a:tc>
                  <a:txBody>
                    <a:bodyPr/>
                    <a:lstStyle/>
                    <a:p>
                      <a:r>
                        <a:rPr lang="en-US" sz="2000" dirty="0">
                          <a:latin typeface="Arial" panose="020B0604020202020204" pitchFamily="34" charset="0"/>
                          <a:cs typeface="Arial" panose="020B0604020202020204" pitchFamily="34" charset="0"/>
                        </a:rPr>
                        <a:t>Title</a:t>
                      </a:r>
                      <a:r>
                        <a:rPr lang="en-US" sz="2000" baseline="0" dirty="0">
                          <a:latin typeface="Arial" panose="020B0604020202020204" pitchFamily="34" charset="0"/>
                          <a:cs typeface="Arial" panose="020B0604020202020204" pitchFamily="34" charset="0"/>
                        </a:rPr>
                        <a:t> 03</a:t>
                      </a:r>
                      <a:endParaRPr 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16480412"/>
                  </a:ext>
                </a:extLst>
              </a:tr>
              <a:tr h="588014">
                <a:tc>
                  <a:txBody>
                    <a:bodyPr/>
                    <a:lstStyle/>
                    <a:p>
                      <a:r>
                        <a:rPr lang="en-US" sz="2000" dirty="0">
                          <a:latin typeface="Arial" panose="020B0604020202020204" pitchFamily="34" charset="0"/>
                          <a:cs typeface="Arial" panose="020B0604020202020204" pitchFamily="34" charset="0"/>
                        </a:rPr>
                        <a:t>Data 01</a:t>
                      </a:r>
                    </a:p>
                  </a:txBody>
                  <a:tcPr/>
                </a:tc>
                <a:tc>
                  <a:txBody>
                    <a:bodyPr/>
                    <a:lstStyle/>
                    <a:p>
                      <a:endParaRPr lang="en-US" sz="2000" dirty="0">
                        <a:latin typeface="Arial" panose="020B0604020202020204" pitchFamily="34" charset="0"/>
                        <a:cs typeface="Arial" panose="020B0604020202020204" pitchFamily="34" charset="0"/>
                      </a:endParaRPr>
                    </a:p>
                  </a:txBody>
                  <a:tcPr/>
                </a:tc>
                <a:tc>
                  <a:txBody>
                    <a:bodyPr/>
                    <a:lstStyle/>
                    <a:p>
                      <a:endParaRPr lang="en-US" sz="20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65191924"/>
                  </a:ext>
                </a:extLst>
              </a:tr>
              <a:tr h="588014">
                <a:tc>
                  <a:txBody>
                    <a:bodyPr/>
                    <a:lstStyle/>
                    <a:p>
                      <a:r>
                        <a:rPr lang="en-US" sz="2000" dirty="0">
                          <a:latin typeface="Arial" panose="020B0604020202020204" pitchFamily="34" charset="0"/>
                          <a:cs typeface="Arial" panose="020B0604020202020204" pitchFamily="34" charset="0"/>
                        </a:rPr>
                        <a:t>Data 02</a:t>
                      </a:r>
                    </a:p>
                  </a:txBody>
                  <a:tcPr/>
                </a:tc>
                <a:tc>
                  <a:txBody>
                    <a:bodyPr/>
                    <a:lstStyle/>
                    <a:p>
                      <a:endParaRPr lang="en-US" sz="2000" dirty="0">
                        <a:latin typeface="Arial" panose="020B0604020202020204" pitchFamily="34" charset="0"/>
                        <a:cs typeface="Arial" panose="020B0604020202020204" pitchFamily="34" charset="0"/>
                      </a:endParaRPr>
                    </a:p>
                  </a:txBody>
                  <a:tcPr/>
                </a:tc>
                <a:tc>
                  <a:txBody>
                    <a:bodyPr/>
                    <a:lstStyle/>
                    <a:p>
                      <a:endParaRPr 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49176773"/>
                  </a:ext>
                </a:extLst>
              </a:tr>
            </a:tbl>
          </a:graphicData>
        </a:graphic>
      </p:graphicFrame>
      <p:sp>
        <p:nvSpPr>
          <p:cNvPr id="11" name="TextBox 10">
            <a:extLst>
              <a:ext uri="{FF2B5EF4-FFF2-40B4-BE49-F238E27FC236}">
                <a16:creationId xmlns:a16="http://schemas.microsoft.com/office/drawing/2014/main" id="{EF43EEBC-BD43-4D73-B560-EF2979B449EE}"/>
              </a:ext>
            </a:extLst>
          </p:cNvPr>
          <p:cNvSpPr txBox="1"/>
          <p:nvPr/>
        </p:nvSpPr>
        <p:spPr>
          <a:xfrm>
            <a:off x="4274636" y="5313137"/>
            <a:ext cx="4017390"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Image.01 : (caption)</a:t>
            </a:r>
          </a:p>
        </p:txBody>
      </p:sp>
      <p:pic>
        <p:nvPicPr>
          <p:cNvPr id="12" name="Picture 11" descr="File:OLS example weight vs height scatterplot.svg - Wikipedia">
            <a:extLst>
              <a:ext uri="{FF2B5EF4-FFF2-40B4-BE49-F238E27FC236}">
                <a16:creationId xmlns:a16="http://schemas.microsoft.com/office/drawing/2014/main" id="{68E3F399-04F7-4198-B757-0EC0A883505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757150" y="3568508"/>
            <a:ext cx="2597341" cy="1724797"/>
          </a:xfrm>
          <a:prstGeom prst="rect">
            <a:avLst/>
          </a:prstGeom>
        </p:spPr>
      </p:pic>
      <p:sp>
        <p:nvSpPr>
          <p:cNvPr id="13" name="TextBox 12">
            <a:extLst>
              <a:ext uri="{FF2B5EF4-FFF2-40B4-BE49-F238E27FC236}">
                <a16:creationId xmlns:a16="http://schemas.microsoft.com/office/drawing/2014/main" id="{58B2816B-25DB-4175-A388-6CECA9EDD653}"/>
              </a:ext>
            </a:extLst>
          </p:cNvPr>
          <p:cNvSpPr txBox="1"/>
          <p:nvPr/>
        </p:nvSpPr>
        <p:spPr>
          <a:xfrm>
            <a:off x="7839769" y="5313137"/>
            <a:ext cx="4017390"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Figure.01 : (caption)</a:t>
            </a:r>
          </a:p>
        </p:txBody>
      </p:sp>
      <p:sp>
        <p:nvSpPr>
          <p:cNvPr id="14" name="TextBox 13">
            <a:extLst>
              <a:ext uri="{FF2B5EF4-FFF2-40B4-BE49-F238E27FC236}">
                <a16:creationId xmlns:a16="http://schemas.microsoft.com/office/drawing/2014/main" id="{2F6A43FD-BAB3-4656-B023-261B7411C918}"/>
              </a:ext>
            </a:extLst>
          </p:cNvPr>
          <p:cNvSpPr txBox="1"/>
          <p:nvPr/>
        </p:nvSpPr>
        <p:spPr>
          <a:xfrm>
            <a:off x="334841" y="2053955"/>
            <a:ext cx="11766367" cy="872034"/>
          </a:xfrm>
          <a:prstGeom prst="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nSpc>
                <a:spcPct val="150000"/>
              </a:lnSpc>
            </a:pPr>
            <a:r>
              <a:rPr lang="en-US" b="1" dirty="0">
                <a:solidFill>
                  <a:srgbClr val="C00000"/>
                </a:solidFill>
                <a:latin typeface="Arial" panose="020B0604020202020204" pitchFamily="34" charset="0"/>
                <a:cs typeface="Arial" panose="020B0604020202020204" pitchFamily="34" charset="0"/>
              </a:rPr>
              <a:t>Note: Use following format for table, image and chart  captions (Use Arial font). Adjust font size in the table body according to the data points count as appropriate. Make sure the images are clear and relevant.</a:t>
            </a:r>
          </a:p>
        </p:txBody>
      </p:sp>
      <p:sp>
        <p:nvSpPr>
          <p:cNvPr id="15" name="Slide Number Placeholder 14">
            <a:extLst>
              <a:ext uri="{FF2B5EF4-FFF2-40B4-BE49-F238E27FC236}">
                <a16:creationId xmlns:a16="http://schemas.microsoft.com/office/drawing/2014/main" id="{A2CB21F7-FC51-4D0A-81EE-2B9A64010DC2}"/>
              </a:ext>
            </a:extLst>
          </p:cNvPr>
          <p:cNvSpPr>
            <a:spLocks noGrp="1"/>
          </p:cNvSpPr>
          <p:nvPr>
            <p:ph type="sldNum" sz="quarter" idx="12"/>
          </p:nvPr>
        </p:nvSpPr>
        <p:spPr/>
        <p:txBody>
          <a:bodyPr/>
          <a:lstStyle/>
          <a:p>
            <a:fld id="{FAE41093-A7BA-49BD-9C3E-709B9D91757E}" type="slidenum">
              <a:rPr lang="en-US" smtClean="0"/>
              <a:t>8</a:t>
            </a:fld>
            <a:endParaRPr lang="en-US"/>
          </a:p>
        </p:txBody>
      </p:sp>
      <p:pic>
        <p:nvPicPr>
          <p:cNvPr id="19" name="Picture 18" descr="Serious chemist using microscope at laboratory">
            <a:extLst>
              <a:ext uri="{FF2B5EF4-FFF2-40B4-BE49-F238E27FC236}">
                <a16:creationId xmlns:a16="http://schemas.microsoft.com/office/drawing/2014/main" id="{60340ED2-C0CA-98A4-BBE8-2C223B62E50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434851" y="3588340"/>
            <a:ext cx="2587827" cy="1724797"/>
          </a:xfrm>
          <a:prstGeom prst="rect">
            <a:avLst/>
          </a:prstGeom>
        </p:spPr>
      </p:pic>
    </p:spTree>
    <p:extLst>
      <p:ext uri="{BB962C8B-B14F-4D97-AF65-F5344CB8AC3E}">
        <p14:creationId xmlns:p14="http://schemas.microsoft.com/office/powerpoint/2010/main" val="603274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036AD59-6CFB-4D3D-B45C-05C3D087E0B9}"/>
              </a:ext>
            </a:extLst>
          </p:cNvPr>
          <p:cNvSpPr txBox="1"/>
          <p:nvPr/>
        </p:nvSpPr>
        <p:spPr>
          <a:xfrm>
            <a:off x="9815119" y="521879"/>
            <a:ext cx="2376881" cy="738664"/>
          </a:xfrm>
          <a:prstGeom prst="rect">
            <a:avLst/>
          </a:prstGeom>
          <a:noFill/>
        </p:spPr>
        <p:txBody>
          <a:bodyPr wrap="square" rtlCol="0">
            <a:spAutoFit/>
          </a:bodyPr>
          <a:lstStyle/>
          <a:p>
            <a:pPr algn="ctr"/>
            <a:r>
              <a:rPr lang="en-US" sz="1400" dirty="0">
                <a:solidFill>
                  <a:srgbClr val="FFC000"/>
                </a:solidFill>
                <a:latin typeface="Arial" panose="020B0604020202020204" pitchFamily="34" charset="0"/>
                <a:cs typeface="Arial" panose="020B0604020202020204" pitchFamily="34" charset="0"/>
              </a:rPr>
              <a:t>Note: Leave this area clear (out of any text or figures) for the camera window</a:t>
            </a:r>
          </a:p>
        </p:txBody>
      </p:sp>
      <p:sp>
        <p:nvSpPr>
          <p:cNvPr id="5" name="Title 1">
            <a:extLst>
              <a:ext uri="{FF2B5EF4-FFF2-40B4-BE49-F238E27FC236}">
                <a16:creationId xmlns:a16="http://schemas.microsoft.com/office/drawing/2014/main" id="{DE19DC96-2197-49F5-97CA-609898620495}"/>
              </a:ext>
            </a:extLst>
          </p:cNvPr>
          <p:cNvSpPr txBox="1">
            <a:spLocks/>
          </p:cNvSpPr>
          <p:nvPr/>
        </p:nvSpPr>
        <p:spPr>
          <a:xfrm>
            <a:off x="1342263" y="20095"/>
            <a:ext cx="6663601" cy="14915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US" b="1" dirty="0">
                <a:solidFill>
                  <a:srgbClr val="0070C0"/>
                </a:solidFill>
                <a:latin typeface="Arial" panose="020B0604020202020204" pitchFamily="34" charset="0"/>
                <a:cs typeface="Arial" panose="020B0604020202020204" pitchFamily="34" charset="0"/>
              </a:rPr>
              <a:t>Conclusions and Recommendations </a:t>
            </a:r>
          </a:p>
        </p:txBody>
      </p:sp>
      <p:sp>
        <p:nvSpPr>
          <p:cNvPr id="6" name="Subtitle 2">
            <a:extLst>
              <a:ext uri="{FF2B5EF4-FFF2-40B4-BE49-F238E27FC236}">
                <a16:creationId xmlns:a16="http://schemas.microsoft.com/office/drawing/2014/main" id="{1755FA54-DBF0-4013-81AE-3C7C969D6B1D}"/>
              </a:ext>
            </a:extLst>
          </p:cNvPr>
          <p:cNvSpPr txBox="1">
            <a:spLocks/>
          </p:cNvSpPr>
          <p:nvPr/>
        </p:nvSpPr>
        <p:spPr>
          <a:xfrm>
            <a:off x="209005" y="1735422"/>
            <a:ext cx="11279361" cy="41984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dirty="0">
                <a:latin typeface="Arial" panose="020B0604020202020204" pitchFamily="34" charset="0"/>
                <a:cs typeface="Arial" panose="020B0604020202020204" pitchFamily="34" charset="0"/>
              </a:rPr>
              <a:t>Conclusions of your research</a:t>
            </a:r>
          </a:p>
          <a:p>
            <a:pPr>
              <a:lnSpc>
                <a:spcPct val="150000"/>
              </a:lnSpc>
            </a:pPr>
            <a:r>
              <a:rPr lang="en-US" dirty="0">
                <a:latin typeface="Arial" panose="020B0604020202020204" pitchFamily="34" charset="0"/>
                <a:cs typeface="Arial" panose="020B0604020202020204" pitchFamily="34" charset="0"/>
              </a:rPr>
              <a:t>Recommendations of your research</a:t>
            </a:r>
          </a:p>
          <a:p>
            <a:pPr>
              <a:lnSpc>
                <a:spcPct val="150000"/>
              </a:lnSpc>
            </a:pPr>
            <a:endParaRPr lang="en-US" dirty="0">
              <a:latin typeface="Arial" panose="020B0604020202020204" pitchFamily="34" charset="0"/>
              <a:cs typeface="Arial" panose="020B0604020202020204" pitchFamily="34" charset="0"/>
            </a:endParaRPr>
          </a:p>
          <a:p>
            <a:pPr>
              <a:lnSpc>
                <a:spcPct val="150000"/>
              </a:lnSpc>
            </a:pPr>
            <a:endParaRPr lang="en-US" dirty="0">
              <a:latin typeface="Arial" panose="020B0604020202020204" pitchFamily="34" charset="0"/>
              <a:cs typeface="Arial" panose="020B0604020202020204" pitchFamily="34" charset="0"/>
            </a:endParaRPr>
          </a:p>
          <a:p>
            <a:pPr>
              <a:lnSpc>
                <a:spcPct val="150000"/>
              </a:lnSpc>
            </a:pPr>
            <a:endParaRPr lang="en-US" dirty="0">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E7D6F1F0-2743-4252-B5C9-EA1B0B442482}"/>
              </a:ext>
            </a:extLst>
          </p:cNvPr>
          <p:cNvSpPr>
            <a:spLocks noGrp="1"/>
          </p:cNvSpPr>
          <p:nvPr>
            <p:ph type="sldNum" sz="quarter" idx="12"/>
          </p:nvPr>
        </p:nvSpPr>
        <p:spPr/>
        <p:txBody>
          <a:bodyPr/>
          <a:lstStyle/>
          <a:p>
            <a:fld id="{FAE41093-A7BA-49BD-9C3E-709B9D91757E}" type="slidenum">
              <a:rPr lang="en-US" smtClean="0"/>
              <a:t>9</a:t>
            </a:fld>
            <a:endParaRPr lang="en-US"/>
          </a:p>
        </p:txBody>
      </p:sp>
    </p:spTree>
    <p:extLst>
      <p:ext uri="{BB962C8B-B14F-4D97-AF65-F5344CB8AC3E}">
        <p14:creationId xmlns:p14="http://schemas.microsoft.com/office/powerpoint/2010/main" val="304029502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538</TotalTime>
  <Words>521</Words>
  <Application>Microsoft Office PowerPoint</Application>
  <PresentationFormat>Widescreen</PresentationFormat>
  <Paragraphs>92</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游ゴシック</vt:lpstr>
      <vt:lpstr>Arial</vt:lpstr>
      <vt:lpstr>Calibri</vt:lpstr>
      <vt:lpstr>Calibri Light</vt:lpstr>
      <vt:lpstr>Times New Roman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Duminda Senevirathna</dc:creator>
  <cp:lastModifiedBy>HP</cp:lastModifiedBy>
  <cp:revision>20</cp:revision>
  <dcterms:created xsi:type="dcterms:W3CDTF">2024-06-18T13:56:25Z</dcterms:created>
  <dcterms:modified xsi:type="dcterms:W3CDTF">2025-10-16T04:14:26Z</dcterms:modified>
</cp:coreProperties>
</file>